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9"/>
  </p:notesMasterIdLst>
  <p:sldIdLst>
    <p:sldId id="301" r:id="rId2"/>
    <p:sldId id="326" r:id="rId3"/>
    <p:sldId id="328" r:id="rId4"/>
    <p:sldId id="300" r:id="rId5"/>
    <p:sldId id="299" r:id="rId6"/>
    <p:sldId id="341" r:id="rId7"/>
    <p:sldId id="342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43" r:id="rId16"/>
    <p:sldId id="344" r:id="rId17"/>
    <p:sldId id="325" r:id="rId18"/>
    <p:sldId id="337" r:id="rId19"/>
    <p:sldId id="327" r:id="rId20"/>
    <p:sldId id="355" r:id="rId21"/>
    <p:sldId id="322" r:id="rId22"/>
    <p:sldId id="354" r:id="rId23"/>
    <p:sldId id="292" r:id="rId24"/>
    <p:sldId id="293" r:id="rId25"/>
    <p:sldId id="259" r:id="rId26"/>
    <p:sldId id="335" r:id="rId27"/>
    <p:sldId id="294" r:id="rId28"/>
    <p:sldId id="339" r:id="rId29"/>
    <p:sldId id="317" r:id="rId30"/>
    <p:sldId id="304" r:id="rId31"/>
    <p:sldId id="308" r:id="rId32"/>
    <p:sldId id="346" r:id="rId33"/>
    <p:sldId id="307" r:id="rId34"/>
    <p:sldId id="263" r:id="rId35"/>
    <p:sldId id="318" r:id="rId36"/>
    <p:sldId id="306" r:id="rId37"/>
    <p:sldId id="340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7D49"/>
    <a:srgbClr val="F17171"/>
    <a:srgbClr val="E9609F"/>
    <a:srgbClr val="F58A87"/>
    <a:srgbClr val="6381CA"/>
    <a:srgbClr val="F39860"/>
    <a:srgbClr val="A81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A68DEA-5467-4A29-AF0D-4B61D8B46CB1}" v="130" dt="2022-09-09T16:30:24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737" autoAdjust="0"/>
  </p:normalViewPr>
  <p:slideViewPr>
    <p:cSldViewPr snapToGrid="0">
      <p:cViewPr>
        <p:scale>
          <a:sx n="51" d="100"/>
          <a:sy n="51" d="100"/>
        </p:scale>
        <p:origin x="1262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en Landreville" userId="f2dab55fb44754ed" providerId="LiveId" clId="{9BF8BC13-0F9F-4E92-9872-4613BCC1A629}"/>
    <pc:docChg chg="undo custSel addSld modSld sldOrd">
      <pc:chgData name="Kristen Landreville" userId="f2dab55fb44754ed" providerId="LiveId" clId="{9BF8BC13-0F9F-4E92-9872-4613BCC1A629}" dt="2021-09-26T00:48:38.570" v="257" actId="27636"/>
      <pc:docMkLst>
        <pc:docMk/>
      </pc:docMkLst>
      <pc:sldChg chg="modAnim">
        <pc:chgData name="Kristen Landreville" userId="f2dab55fb44754ed" providerId="LiveId" clId="{9BF8BC13-0F9F-4E92-9872-4613BCC1A629}" dt="2021-09-25T23:49:11.068" v="193"/>
        <pc:sldMkLst>
          <pc:docMk/>
          <pc:sldMk cId="1470921777" sldId="297"/>
        </pc:sldMkLst>
      </pc:sldChg>
      <pc:sldChg chg="ord">
        <pc:chgData name="Kristen Landreville" userId="f2dab55fb44754ed" providerId="LiveId" clId="{9BF8BC13-0F9F-4E92-9872-4613BCC1A629}" dt="2021-09-25T22:44:24.325" v="3"/>
        <pc:sldMkLst>
          <pc:docMk/>
          <pc:sldMk cId="1823784727" sldId="299"/>
        </pc:sldMkLst>
      </pc:sldChg>
      <pc:sldChg chg="modSp mod">
        <pc:chgData name="Kristen Landreville" userId="f2dab55fb44754ed" providerId="LiveId" clId="{9BF8BC13-0F9F-4E92-9872-4613BCC1A629}" dt="2021-09-25T22:52:24.044" v="192" actId="14100"/>
        <pc:sldMkLst>
          <pc:docMk/>
          <pc:sldMk cId="3002705721" sldId="327"/>
        </pc:sldMkLst>
        <pc:spChg chg="mod">
          <ac:chgData name="Kristen Landreville" userId="f2dab55fb44754ed" providerId="LiveId" clId="{9BF8BC13-0F9F-4E92-9872-4613BCC1A629}" dt="2021-09-25T22:52:18.525" v="191" actId="14100"/>
          <ac:spMkLst>
            <pc:docMk/>
            <pc:sldMk cId="3002705721" sldId="327"/>
            <ac:spMk id="2" creationId="{88D5970D-56ED-4A96-B3B6-930CFBC39CC0}"/>
          </ac:spMkLst>
        </pc:spChg>
        <pc:spChg chg="mod">
          <ac:chgData name="Kristen Landreville" userId="f2dab55fb44754ed" providerId="LiveId" clId="{9BF8BC13-0F9F-4E92-9872-4613BCC1A629}" dt="2021-09-25T22:52:24.044" v="192" actId="14100"/>
          <ac:spMkLst>
            <pc:docMk/>
            <pc:sldMk cId="3002705721" sldId="327"/>
            <ac:spMk id="3" creationId="{69E2A5F3-C0B9-4AD0-A14D-3E328109CE77}"/>
          </ac:spMkLst>
        </pc:spChg>
      </pc:sldChg>
      <pc:sldChg chg="modSp mod">
        <pc:chgData name="Kristen Landreville" userId="f2dab55fb44754ed" providerId="LiveId" clId="{9BF8BC13-0F9F-4E92-9872-4613BCC1A629}" dt="2021-09-25T22:51:25.237" v="188" actId="20577"/>
        <pc:sldMkLst>
          <pc:docMk/>
          <pc:sldMk cId="1790433564" sldId="337"/>
        </pc:sldMkLst>
        <pc:spChg chg="mod">
          <ac:chgData name="Kristen Landreville" userId="f2dab55fb44754ed" providerId="LiveId" clId="{9BF8BC13-0F9F-4E92-9872-4613BCC1A629}" dt="2021-09-25T22:51:25.237" v="188" actId="20577"/>
          <ac:spMkLst>
            <pc:docMk/>
            <pc:sldMk cId="1790433564" sldId="337"/>
            <ac:spMk id="3" creationId="{73C98842-58CE-4922-AFA7-3B354FEC7949}"/>
          </ac:spMkLst>
        </pc:spChg>
      </pc:sldChg>
      <pc:sldChg chg="modSp mod">
        <pc:chgData name="Kristen Landreville" userId="f2dab55fb44754ed" providerId="LiveId" clId="{9BF8BC13-0F9F-4E92-9872-4613BCC1A629}" dt="2021-09-26T00:48:38.570" v="257" actId="27636"/>
        <pc:sldMkLst>
          <pc:docMk/>
          <pc:sldMk cId="3731680540" sldId="340"/>
        </pc:sldMkLst>
        <pc:spChg chg="mod">
          <ac:chgData name="Kristen Landreville" userId="f2dab55fb44754ed" providerId="LiveId" clId="{9BF8BC13-0F9F-4E92-9872-4613BCC1A629}" dt="2021-09-26T00:48:38.570" v="257" actId="27636"/>
          <ac:spMkLst>
            <pc:docMk/>
            <pc:sldMk cId="3731680540" sldId="340"/>
            <ac:spMk id="3" creationId="{14B53634-0371-4661-8D11-1B877BEBFB1A}"/>
          </ac:spMkLst>
        </pc:spChg>
      </pc:sldChg>
      <pc:sldChg chg="modSp mod">
        <pc:chgData name="Kristen Landreville" userId="f2dab55fb44754ed" providerId="LiveId" clId="{9BF8BC13-0F9F-4E92-9872-4613BCC1A629}" dt="2021-09-25T22:48:15.656" v="183" actId="1037"/>
        <pc:sldMkLst>
          <pc:docMk/>
          <pc:sldMk cId="1147973665" sldId="341"/>
        </pc:sldMkLst>
        <pc:spChg chg="mod">
          <ac:chgData name="Kristen Landreville" userId="f2dab55fb44754ed" providerId="LiveId" clId="{9BF8BC13-0F9F-4E92-9872-4613BCC1A629}" dt="2021-09-25T22:48:15.656" v="183" actId="1037"/>
          <ac:spMkLst>
            <pc:docMk/>
            <pc:sldMk cId="1147973665" sldId="341"/>
            <ac:spMk id="2" creationId="{F1B0EADE-4929-4EEB-A73A-657BE7DD85F6}"/>
          </ac:spMkLst>
        </pc:spChg>
        <pc:spChg chg="mod">
          <ac:chgData name="Kristen Landreville" userId="f2dab55fb44754ed" providerId="LiveId" clId="{9BF8BC13-0F9F-4E92-9872-4613BCC1A629}" dt="2021-09-25T22:48:15.656" v="183" actId="1037"/>
          <ac:spMkLst>
            <pc:docMk/>
            <pc:sldMk cId="1147973665" sldId="341"/>
            <ac:spMk id="3" creationId="{94A2B9F7-9BA0-42BA-B973-61912D129446}"/>
          </ac:spMkLst>
        </pc:spChg>
      </pc:sldChg>
      <pc:sldChg chg="addSp modSp mod chgLayout">
        <pc:chgData name="Kristen Landreville" userId="f2dab55fb44754ed" providerId="LiveId" clId="{9BF8BC13-0F9F-4E92-9872-4613BCC1A629}" dt="2021-09-25T22:49:56.407" v="187" actId="14734"/>
        <pc:sldMkLst>
          <pc:docMk/>
          <pc:sldMk cId="3223078772" sldId="342"/>
        </pc:sldMkLst>
        <pc:spChg chg="add mod ord">
          <ac:chgData name="Kristen Landreville" userId="f2dab55fb44754ed" providerId="LiveId" clId="{9BF8BC13-0F9F-4E92-9872-4613BCC1A629}" dt="2021-09-25T22:47:59.354" v="160" actId="1076"/>
          <ac:spMkLst>
            <pc:docMk/>
            <pc:sldMk cId="3223078772" sldId="342"/>
            <ac:spMk id="2" creationId="{861F8766-55CB-403A-ADED-1BB0AA571803}"/>
          </ac:spMkLst>
        </pc:spChg>
        <pc:graphicFrameChg chg="mod ord modGraphic">
          <ac:chgData name="Kristen Landreville" userId="f2dab55fb44754ed" providerId="LiveId" clId="{9BF8BC13-0F9F-4E92-9872-4613BCC1A629}" dt="2021-09-25T22:49:56.407" v="187" actId="14734"/>
          <ac:graphicFrameMkLst>
            <pc:docMk/>
            <pc:sldMk cId="3223078772" sldId="342"/>
            <ac:graphicFrameMk id="4" creationId="{061E5DB7-325E-422D-87EB-D2C8236501F9}"/>
          </ac:graphicFrameMkLst>
        </pc:graphicFrameChg>
      </pc:sldChg>
      <pc:sldChg chg="addSp delSp modSp new mod setBg setClrOvrMap">
        <pc:chgData name="Kristen Landreville" userId="f2dab55fb44754ed" providerId="LiveId" clId="{9BF8BC13-0F9F-4E92-9872-4613BCC1A629}" dt="2021-09-25T22:47:02.797" v="50" actId="26606"/>
        <pc:sldMkLst>
          <pc:docMk/>
          <pc:sldMk cId="2885602515" sldId="345"/>
        </pc:sldMkLst>
        <pc:spChg chg="mo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2" creationId="{064F2FA7-4BA4-49EF-A1A6-B261148C8B6B}"/>
          </ac:spMkLst>
        </pc:spChg>
        <pc:spChg chg="del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3" creationId="{B3AD682A-64CA-4A43-8B28-8BD38DA3EA4A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12" creationId="{2A2042E9-E104-4EB2-BC2A-7202C91C2ACD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14" creationId="{B359973E-2127-4A68-8122-FD45CCA53355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16" creationId="{0482D63C-D7E4-4249-B199-8CB5E90C7881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18" creationId="{B8C142B6-0BC2-42A0-A92A-AAB6C8BEEB89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20" creationId="{6C31A70B-E26C-4105-ABE9-B4E778AD47A2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22" creationId="{D0BE3D13-5BE5-4B05-AFCF-2A2E059D29F8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24" creationId="{1AC85C80-0175-4214-A13D-03C224658C16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28" creationId="{76562092-3AA7-4EF0-9007-C44F879A1308}"/>
          </ac:spMkLst>
        </pc:spChg>
        <pc:spChg chg="add">
          <ac:chgData name="Kristen Landreville" userId="f2dab55fb44754ed" providerId="LiveId" clId="{9BF8BC13-0F9F-4E92-9872-4613BCC1A629}" dt="2021-09-25T22:47:02.797" v="50" actId="26606"/>
          <ac:spMkLst>
            <pc:docMk/>
            <pc:sldMk cId="2885602515" sldId="345"/>
            <ac:spMk id="30" creationId="{9232A0FC-3B0E-4DD1-9C3E-9C8C8CA6D103}"/>
          </ac:spMkLst>
        </pc:spChg>
        <pc:picChg chg="add">
          <ac:chgData name="Kristen Landreville" userId="f2dab55fb44754ed" providerId="LiveId" clId="{9BF8BC13-0F9F-4E92-9872-4613BCC1A629}" dt="2021-09-25T22:47:02.797" v="50" actId="26606"/>
          <ac:picMkLst>
            <pc:docMk/>
            <pc:sldMk cId="2885602515" sldId="345"/>
            <ac:picMk id="8" creationId="{71D44207-99B1-488E-B506-E104606435B8}"/>
          </ac:picMkLst>
        </pc:picChg>
        <pc:picChg chg="add">
          <ac:chgData name="Kristen Landreville" userId="f2dab55fb44754ed" providerId="LiveId" clId="{9BF8BC13-0F9F-4E92-9872-4613BCC1A629}" dt="2021-09-25T22:47:02.797" v="50" actId="26606"/>
          <ac:picMkLst>
            <pc:docMk/>
            <pc:sldMk cId="2885602515" sldId="345"/>
            <ac:picMk id="10" creationId="{8E4A938E-9D51-410D-8201-788658806401}"/>
          </ac:picMkLst>
        </pc:picChg>
        <pc:picChg chg="add">
          <ac:chgData name="Kristen Landreville" userId="f2dab55fb44754ed" providerId="LiveId" clId="{9BF8BC13-0F9F-4E92-9872-4613BCC1A629}" dt="2021-09-25T22:47:02.797" v="50" actId="26606"/>
          <ac:picMkLst>
            <pc:docMk/>
            <pc:sldMk cId="2885602515" sldId="345"/>
            <ac:picMk id="26" creationId="{15ADB788-8569-409E-862D-665AD53C9904}"/>
          </ac:picMkLst>
        </pc:picChg>
      </pc:sldChg>
      <pc:sldChg chg="addSp delSp modSp new mod setBg modClrScheme addAnim setClrOvrMap chgLayout">
        <pc:chgData name="Kristen Landreville" userId="f2dab55fb44754ed" providerId="LiveId" clId="{9BF8BC13-0F9F-4E92-9872-4613BCC1A629}" dt="2021-09-26T00:00:03.219" v="255"/>
        <pc:sldMkLst>
          <pc:docMk/>
          <pc:sldMk cId="1432126831" sldId="346"/>
        </pc:sldMkLst>
        <pc:spChg chg="del mod ord">
          <ac:chgData name="Kristen Landreville" userId="f2dab55fb44754ed" providerId="LiveId" clId="{9BF8BC13-0F9F-4E92-9872-4613BCC1A629}" dt="2021-09-25T23:59:25.510" v="195" actId="700"/>
          <ac:spMkLst>
            <pc:docMk/>
            <pc:sldMk cId="1432126831" sldId="346"/>
            <ac:spMk id="2" creationId="{4E8CC566-EDE8-455A-B9CA-082E0BA718B8}"/>
          </ac:spMkLst>
        </pc:spChg>
        <pc:spChg chg="del mod ord">
          <ac:chgData name="Kristen Landreville" userId="f2dab55fb44754ed" providerId="LiveId" clId="{9BF8BC13-0F9F-4E92-9872-4613BCC1A629}" dt="2021-09-25T23:59:25.510" v="195" actId="700"/>
          <ac:spMkLst>
            <pc:docMk/>
            <pc:sldMk cId="1432126831" sldId="346"/>
            <ac:spMk id="3" creationId="{31BD52B0-6E63-4FC3-84E1-F7D5078CFB94}"/>
          </ac:spMkLst>
        </pc:spChg>
        <pc:spChg chg="del">
          <ac:chgData name="Kristen Landreville" userId="f2dab55fb44754ed" providerId="LiveId" clId="{9BF8BC13-0F9F-4E92-9872-4613BCC1A629}" dt="2021-09-25T23:59:25.510" v="195" actId="700"/>
          <ac:spMkLst>
            <pc:docMk/>
            <pc:sldMk cId="1432126831" sldId="346"/>
            <ac:spMk id="4" creationId="{7CFBD2D6-BC1B-4B7C-BA7D-D2BBEEF65866}"/>
          </ac:spMkLst>
        </pc:spChg>
        <pc:spChg chg="add mod or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5" creationId="{AC27ADF4-5ADC-449C-813F-A51E6EFCF4DF}"/>
          </ac:spMkLst>
        </pc:spChg>
        <pc:spChg chg="add del mod ord">
          <ac:chgData name="Kristen Landreville" userId="f2dab55fb44754ed" providerId="LiveId" clId="{9BF8BC13-0F9F-4E92-9872-4613BCC1A629}" dt="2021-09-25T23:59:30.377" v="196" actId="26606"/>
          <ac:spMkLst>
            <pc:docMk/>
            <pc:sldMk cId="1432126831" sldId="346"/>
            <ac:spMk id="6" creationId="{CB972F2A-55BF-4CF8-BDDA-FFE76580DF88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15" creationId="{2A2042E9-E104-4EB2-BC2A-7202C91C2ACD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17" creationId="{B359973E-2127-4A68-8122-FD45CCA53355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19" creationId="{0482D63C-D7E4-4249-B199-8CB5E90C7881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21" creationId="{B8C142B6-0BC2-42A0-A92A-AAB6C8BEEB89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23" creationId="{6C31A70B-E26C-4105-ABE9-B4E778AD47A2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25" creationId="{D0BE3D13-5BE5-4B05-AFCF-2A2E059D29F8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27" creationId="{1AC85C80-0175-4214-A13D-03C224658C16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31" creationId="{76562092-3AA7-4EF0-9007-C44F879A1308}"/>
          </ac:spMkLst>
        </pc:spChg>
        <pc:spChg chg="add del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33" creationId="{9232A0FC-3B0E-4DD1-9C3E-9C8C8CA6D103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42" creationId="{2A2042E9-E104-4EB2-BC2A-7202C91C2ACD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44" creationId="{B359973E-2127-4A68-8122-FD45CCA53355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46" creationId="{0482D63C-D7E4-4249-B199-8CB5E90C7881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48" creationId="{B8C142B6-0BC2-42A0-A92A-AAB6C8BEEB89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50" creationId="{6C31A70B-E26C-4105-ABE9-B4E778AD47A2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52" creationId="{D0BE3D13-5BE5-4B05-AFCF-2A2E059D29F8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54" creationId="{1AC85C80-0175-4214-A13D-03C224658C16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58" creationId="{76562092-3AA7-4EF0-9007-C44F879A1308}"/>
          </ac:spMkLst>
        </pc:spChg>
        <pc:spChg chg="add">
          <ac:chgData name="Kristen Landreville" userId="f2dab55fb44754ed" providerId="LiveId" clId="{9BF8BC13-0F9F-4E92-9872-4613BCC1A629}" dt="2021-09-26T00:00:03.218" v="254" actId="26606"/>
          <ac:spMkLst>
            <pc:docMk/>
            <pc:sldMk cId="1432126831" sldId="346"/>
            <ac:spMk id="60" creationId="{9232A0FC-3B0E-4DD1-9C3E-9C8C8CA6D103}"/>
          </ac:spMkLst>
        </pc:spChg>
        <pc:picChg chg="add del">
          <ac:chgData name="Kristen Landreville" userId="f2dab55fb44754ed" providerId="LiveId" clId="{9BF8BC13-0F9F-4E92-9872-4613BCC1A629}" dt="2021-09-26T00:00:03.218" v="254" actId="26606"/>
          <ac:picMkLst>
            <pc:docMk/>
            <pc:sldMk cId="1432126831" sldId="346"/>
            <ac:picMk id="11" creationId="{71D44207-99B1-488E-B506-E104606435B8}"/>
          </ac:picMkLst>
        </pc:picChg>
        <pc:picChg chg="add del">
          <ac:chgData name="Kristen Landreville" userId="f2dab55fb44754ed" providerId="LiveId" clId="{9BF8BC13-0F9F-4E92-9872-4613BCC1A629}" dt="2021-09-26T00:00:03.218" v="254" actId="26606"/>
          <ac:picMkLst>
            <pc:docMk/>
            <pc:sldMk cId="1432126831" sldId="346"/>
            <ac:picMk id="13" creationId="{8E4A938E-9D51-410D-8201-788658806401}"/>
          </ac:picMkLst>
        </pc:picChg>
        <pc:picChg chg="add del">
          <ac:chgData name="Kristen Landreville" userId="f2dab55fb44754ed" providerId="LiveId" clId="{9BF8BC13-0F9F-4E92-9872-4613BCC1A629}" dt="2021-09-26T00:00:03.218" v="254" actId="26606"/>
          <ac:picMkLst>
            <pc:docMk/>
            <pc:sldMk cId="1432126831" sldId="346"/>
            <ac:picMk id="29" creationId="{15ADB788-8569-409E-862D-665AD53C9904}"/>
          </ac:picMkLst>
        </pc:picChg>
        <pc:picChg chg="add">
          <ac:chgData name="Kristen Landreville" userId="f2dab55fb44754ed" providerId="LiveId" clId="{9BF8BC13-0F9F-4E92-9872-4613BCC1A629}" dt="2021-09-26T00:00:03.218" v="254" actId="26606"/>
          <ac:picMkLst>
            <pc:docMk/>
            <pc:sldMk cId="1432126831" sldId="346"/>
            <ac:picMk id="38" creationId="{71D44207-99B1-488E-B506-E104606435B8}"/>
          </ac:picMkLst>
        </pc:picChg>
        <pc:picChg chg="add">
          <ac:chgData name="Kristen Landreville" userId="f2dab55fb44754ed" providerId="LiveId" clId="{9BF8BC13-0F9F-4E92-9872-4613BCC1A629}" dt="2021-09-26T00:00:03.218" v="254" actId="26606"/>
          <ac:picMkLst>
            <pc:docMk/>
            <pc:sldMk cId="1432126831" sldId="346"/>
            <ac:picMk id="40" creationId="{8E4A938E-9D51-410D-8201-788658806401}"/>
          </ac:picMkLst>
        </pc:picChg>
        <pc:picChg chg="add">
          <ac:chgData name="Kristen Landreville" userId="f2dab55fb44754ed" providerId="LiveId" clId="{9BF8BC13-0F9F-4E92-9872-4613BCC1A629}" dt="2021-09-26T00:00:03.218" v="254" actId="26606"/>
          <ac:picMkLst>
            <pc:docMk/>
            <pc:sldMk cId="1432126831" sldId="346"/>
            <ac:picMk id="56" creationId="{15ADB788-8569-409E-862D-665AD53C9904}"/>
          </ac:picMkLst>
        </pc:picChg>
      </pc:sldChg>
    </pc:docChg>
  </pc:docChgLst>
  <pc:docChgLst>
    <pc:chgData name="Kristen Landreville" userId="f2dab55fb44754ed" providerId="LiveId" clId="{19A68DEA-5467-4A29-AF0D-4B61D8B46CB1}"/>
    <pc:docChg chg="undo custSel addSld delSld modSld sldOrd">
      <pc:chgData name="Kristen Landreville" userId="f2dab55fb44754ed" providerId="LiveId" clId="{19A68DEA-5467-4A29-AF0D-4B61D8B46CB1}" dt="2022-09-09T16:30:24.538" v="3144" actId="20577"/>
      <pc:docMkLst>
        <pc:docMk/>
      </pc:docMkLst>
      <pc:sldChg chg="modSp mod">
        <pc:chgData name="Kristen Landreville" userId="f2dab55fb44754ed" providerId="LiveId" clId="{19A68DEA-5467-4A29-AF0D-4B61D8B46CB1}" dt="2022-09-07T16:57:01.727" v="891" actId="14100"/>
        <pc:sldMkLst>
          <pc:docMk/>
          <pc:sldMk cId="3112956340" sldId="259"/>
        </pc:sldMkLst>
        <pc:spChg chg="mod">
          <ac:chgData name="Kristen Landreville" userId="f2dab55fb44754ed" providerId="LiveId" clId="{19A68DEA-5467-4A29-AF0D-4B61D8B46CB1}" dt="2022-09-07T16:57:01.727" v="891" actId="14100"/>
          <ac:spMkLst>
            <pc:docMk/>
            <pc:sldMk cId="3112956340" sldId="259"/>
            <ac:spMk id="3" creationId="{9F857CB5-6E32-425F-9A06-0F9781F6158A}"/>
          </ac:spMkLst>
        </pc:spChg>
      </pc:sldChg>
      <pc:sldChg chg="addSp delSp modSp mod modAnim">
        <pc:chgData name="Kristen Landreville" userId="f2dab55fb44754ed" providerId="LiveId" clId="{19A68DEA-5467-4A29-AF0D-4B61D8B46CB1}" dt="2022-09-09T15:34:34.689" v="3096"/>
        <pc:sldMkLst>
          <pc:docMk/>
          <pc:sldMk cId="1421653709" sldId="292"/>
        </pc:sldMkLst>
        <pc:spChg chg="mod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2" creationId="{560C6D3C-4CA8-4A62-959F-70CC62FACB99}"/>
          </ac:spMkLst>
        </pc:spChg>
        <pc:spChg chg="mod">
          <ac:chgData name="Kristen Landreville" userId="f2dab55fb44754ed" providerId="LiveId" clId="{19A68DEA-5467-4A29-AF0D-4B61D8B46CB1}" dt="2022-09-09T15:34:26.633" v="3095" actId="27636"/>
          <ac:spMkLst>
            <pc:docMk/>
            <pc:sldMk cId="1421653709" sldId="292"/>
            <ac:spMk id="3" creationId="{143209F4-2507-41FE-AD7C-4AACBCF1FA22}"/>
          </ac:spMkLst>
        </pc:spChg>
        <pc:spChg chg="add del mod">
          <ac:chgData name="Kristen Landreville" userId="f2dab55fb44754ed" providerId="LiveId" clId="{19A68DEA-5467-4A29-AF0D-4B61D8B46CB1}" dt="2022-09-07T19:50:56.346" v="1110" actId="21"/>
          <ac:spMkLst>
            <pc:docMk/>
            <pc:sldMk cId="1421653709" sldId="292"/>
            <ac:spMk id="4" creationId="{F52ECDA0-6234-0DE1-74B6-3C3C736AE5A8}"/>
          </ac:spMkLst>
        </pc:spChg>
        <pc:spChg chg="add mod">
          <ac:chgData name="Kristen Landreville" userId="f2dab55fb44754ed" providerId="LiveId" clId="{19A68DEA-5467-4A29-AF0D-4B61D8B46CB1}" dt="2022-09-09T14:19:49.774" v="1869" actId="404"/>
          <ac:spMkLst>
            <pc:docMk/>
            <pc:sldMk cId="1421653709" sldId="292"/>
            <ac:spMk id="6" creationId="{892FB78D-D825-A19C-1F5B-7FA67DCBB51C}"/>
          </ac:spMkLst>
        </pc:spChg>
        <pc:spChg chg="del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39" creationId="{BAE659D6-F2D7-4631-904B-5219EDEEE045}"/>
          </ac:spMkLst>
        </pc:spChg>
        <pc:spChg chg="del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42" creationId="{BF4AE0C0-6324-4801-BA00-25D693DA8375}"/>
          </ac:spMkLst>
        </pc:spChg>
        <pc:spChg chg="del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43" creationId="{8EECC475-8B3B-41EE-906D-7EFA12B48FFB}"/>
          </ac:spMkLst>
        </pc:spChg>
        <pc:spChg chg="del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44" creationId="{F4360626-F3B0-40AC-A439-F31C91ACB1E2}"/>
          </ac:spMkLst>
        </pc:spChg>
        <pc:spChg chg="del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45" creationId="{748ACDD1-8E35-47F8-BD67-59FD2D1AFECC}"/>
          </ac:spMkLst>
        </pc:spChg>
        <pc:spChg chg="add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50" creationId="{2328A160-00E1-483F-A12F-5A1353D18980}"/>
          </ac:spMkLst>
        </pc:spChg>
        <pc:spChg chg="add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56" creationId="{E13A1418-4A8F-48E2-9406-861E6989EA0D}"/>
          </ac:spMkLst>
        </pc:spChg>
        <pc:spChg chg="add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58" creationId="{FBC4DFA2-9E72-4F56-8ED9-634D78B99210}"/>
          </ac:spMkLst>
        </pc:spChg>
        <pc:spChg chg="add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60" creationId="{58EEED76-F9B0-45D0-9F5A-4CBE5582A696}"/>
          </ac:spMkLst>
        </pc:spChg>
        <pc:spChg chg="add">
          <ac:chgData name="Kristen Landreville" userId="f2dab55fb44754ed" providerId="LiveId" clId="{19A68DEA-5467-4A29-AF0D-4B61D8B46CB1}" dt="2022-09-07T19:51:09.873" v="1111" actId="26606"/>
          <ac:spMkLst>
            <pc:docMk/>
            <pc:sldMk cId="1421653709" sldId="292"/>
            <ac:spMk id="62" creationId="{DF18FC4F-5A59-4102-8A7B-E6FF129F71C3}"/>
          </ac:spMkLst>
        </pc:spChg>
        <pc:picChg chg="mod">
          <ac:chgData name="Kristen Landreville" userId="f2dab55fb44754ed" providerId="LiveId" clId="{19A68DEA-5467-4A29-AF0D-4B61D8B46CB1}" dt="2022-09-07T19:51:26.968" v="1119" actId="14100"/>
          <ac:picMkLst>
            <pc:docMk/>
            <pc:sldMk cId="1421653709" sldId="292"/>
            <ac:picMk id="13" creationId="{9A717BBD-7E42-477D-9040-B4C3486CC06A}"/>
          </ac:picMkLst>
        </pc:picChg>
        <pc:picChg chg="del">
          <ac:chgData name="Kristen Landreville" userId="f2dab55fb44754ed" providerId="LiveId" clId="{19A68DEA-5467-4A29-AF0D-4B61D8B46CB1}" dt="2022-09-07T19:51:09.873" v="1111" actId="26606"/>
          <ac:picMkLst>
            <pc:docMk/>
            <pc:sldMk cId="1421653709" sldId="292"/>
            <ac:picMk id="40" creationId="{DCE472FB-5259-48F7-B10C-DE074EEA298C}"/>
          </ac:picMkLst>
        </pc:picChg>
        <pc:picChg chg="del">
          <ac:chgData name="Kristen Landreville" userId="f2dab55fb44754ed" providerId="LiveId" clId="{19A68DEA-5467-4A29-AF0D-4B61D8B46CB1}" dt="2022-09-07T19:51:09.873" v="1111" actId="26606"/>
          <ac:picMkLst>
            <pc:docMk/>
            <pc:sldMk cId="1421653709" sldId="292"/>
            <ac:picMk id="41" creationId="{2D8CF195-D394-4D6C-9286-875AA1E6152A}"/>
          </ac:picMkLst>
        </pc:picChg>
        <pc:picChg chg="add">
          <ac:chgData name="Kristen Landreville" userId="f2dab55fb44754ed" providerId="LiveId" clId="{19A68DEA-5467-4A29-AF0D-4B61D8B46CB1}" dt="2022-09-07T19:51:09.873" v="1111" actId="26606"/>
          <ac:picMkLst>
            <pc:docMk/>
            <pc:sldMk cId="1421653709" sldId="292"/>
            <ac:picMk id="52" creationId="{825602EE-EE7A-4FE5-B271-540E48223B08}"/>
          </ac:picMkLst>
        </pc:picChg>
        <pc:picChg chg="add">
          <ac:chgData name="Kristen Landreville" userId="f2dab55fb44754ed" providerId="LiveId" clId="{19A68DEA-5467-4A29-AF0D-4B61D8B46CB1}" dt="2022-09-07T19:51:09.873" v="1111" actId="26606"/>
          <ac:picMkLst>
            <pc:docMk/>
            <pc:sldMk cId="1421653709" sldId="292"/>
            <ac:picMk id="54" creationId="{08478736-F7A7-43E4-B140-8C007D973921}"/>
          </ac:picMkLst>
        </pc:picChg>
      </pc:sldChg>
      <pc:sldChg chg="delSp del mod delAnim">
        <pc:chgData name="Kristen Landreville" userId="f2dab55fb44754ed" providerId="LiveId" clId="{19A68DEA-5467-4A29-AF0D-4B61D8B46CB1}" dt="2022-08-31T15:46:05.610" v="1" actId="47"/>
        <pc:sldMkLst>
          <pc:docMk/>
          <pc:sldMk cId="3700174180" sldId="295"/>
        </pc:sldMkLst>
        <pc:spChg chg="del">
          <ac:chgData name="Kristen Landreville" userId="f2dab55fb44754ed" providerId="LiveId" clId="{19A68DEA-5467-4A29-AF0D-4B61D8B46CB1}" dt="2022-08-31T15:43:45.146" v="0" actId="478"/>
          <ac:spMkLst>
            <pc:docMk/>
            <pc:sldMk cId="3700174180" sldId="295"/>
            <ac:spMk id="5" creationId="{260096F3-A28E-4C7D-A296-4A99BD9BEB3E}"/>
          </ac:spMkLst>
        </pc:spChg>
      </pc:sldChg>
      <pc:sldChg chg="del">
        <pc:chgData name="Kristen Landreville" userId="f2dab55fb44754ed" providerId="LiveId" clId="{19A68DEA-5467-4A29-AF0D-4B61D8B46CB1}" dt="2022-08-31T15:46:05.610" v="1" actId="47"/>
        <pc:sldMkLst>
          <pc:docMk/>
          <pc:sldMk cId="1470921777" sldId="297"/>
        </pc:sldMkLst>
      </pc:sldChg>
      <pc:sldChg chg="modSp mod ord">
        <pc:chgData name="Kristen Landreville" userId="f2dab55fb44754ed" providerId="LiveId" clId="{19A68DEA-5467-4A29-AF0D-4B61D8B46CB1}" dt="2022-09-09T14:59:43.215" v="2714" actId="6549"/>
        <pc:sldMkLst>
          <pc:docMk/>
          <pc:sldMk cId="1823784727" sldId="299"/>
        </pc:sldMkLst>
        <pc:spChg chg="mod">
          <ac:chgData name="Kristen Landreville" userId="f2dab55fb44754ed" providerId="LiveId" clId="{19A68DEA-5467-4A29-AF0D-4B61D8B46CB1}" dt="2022-09-09T14:59:43.215" v="2714" actId="6549"/>
          <ac:spMkLst>
            <pc:docMk/>
            <pc:sldMk cId="1823784727" sldId="299"/>
            <ac:spMk id="3" creationId="{2B1606E5-0222-4D56-BAA5-3F58C2498DAA}"/>
          </ac:spMkLst>
        </pc:spChg>
      </pc:sldChg>
      <pc:sldChg chg="addSp delSp modSp mod modAnim">
        <pc:chgData name="Kristen Landreville" userId="f2dab55fb44754ed" providerId="LiveId" clId="{19A68DEA-5467-4A29-AF0D-4B61D8B46CB1}" dt="2022-09-09T16:30:24.538" v="3144" actId="20577"/>
        <pc:sldMkLst>
          <pc:docMk/>
          <pc:sldMk cId="242939612" sldId="301"/>
        </pc:sldMkLst>
        <pc:spChg chg="add mod">
          <ac:chgData name="Kristen Landreville" userId="f2dab55fb44754ed" providerId="LiveId" clId="{19A68DEA-5467-4A29-AF0D-4B61D8B46CB1}" dt="2022-09-07T16:41:13.171" v="255" actId="14100"/>
          <ac:spMkLst>
            <pc:docMk/>
            <pc:sldMk cId="242939612" sldId="301"/>
            <ac:spMk id="2" creationId="{22C929CE-20BE-C728-975E-3D5CB5393426}"/>
          </ac:spMkLst>
        </pc:spChg>
        <pc:spChg chg="mod">
          <ac:chgData name="Kristen Landreville" userId="f2dab55fb44754ed" providerId="LiveId" clId="{19A68DEA-5467-4A29-AF0D-4B61D8B46CB1}" dt="2022-09-09T16:30:24.538" v="3144" actId="20577"/>
          <ac:spMkLst>
            <pc:docMk/>
            <pc:sldMk cId="242939612" sldId="301"/>
            <ac:spMk id="4" creationId="{951C6587-8F6B-42AD-9455-EFC50D29FCC7}"/>
          </ac:spMkLst>
        </pc:spChg>
        <pc:spChg chg="del mod">
          <ac:chgData name="Kristen Landreville" userId="f2dab55fb44754ed" providerId="LiveId" clId="{19A68DEA-5467-4A29-AF0D-4B61D8B46CB1}" dt="2022-09-07T16:41:03.906" v="252"/>
          <ac:spMkLst>
            <pc:docMk/>
            <pc:sldMk cId="242939612" sldId="301"/>
            <ac:spMk id="5" creationId="{A73EFFEB-041F-4F84-BCE2-0B1942C735BB}"/>
          </ac:spMkLst>
        </pc:spChg>
      </pc:sldChg>
      <pc:sldChg chg="modSp mod">
        <pc:chgData name="Kristen Landreville" userId="f2dab55fb44754ed" providerId="LiveId" clId="{19A68DEA-5467-4A29-AF0D-4B61D8B46CB1}" dt="2022-09-09T14:25:27.242" v="1880" actId="1076"/>
        <pc:sldMkLst>
          <pc:docMk/>
          <pc:sldMk cId="2436296164" sldId="304"/>
        </pc:sldMkLst>
        <pc:spChg chg="mod">
          <ac:chgData name="Kristen Landreville" userId="f2dab55fb44754ed" providerId="LiveId" clId="{19A68DEA-5467-4A29-AF0D-4B61D8B46CB1}" dt="2022-09-09T14:25:15.810" v="1876" actId="14100"/>
          <ac:spMkLst>
            <pc:docMk/>
            <pc:sldMk cId="2436296164" sldId="304"/>
            <ac:spMk id="3" creationId="{4438A178-2C35-4F3B-9BE2-7838D19AF8D9}"/>
          </ac:spMkLst>
        </pc:spChg>
        <pc:picChg chg="mod">
          <ac:chgData name="Kristen Landreville" userId="f2dab55fb44754ed" providerId="LiveId" clId="{19A68DEA-5467-4A29-AF0D-4B61D8B46CB1}" dt="2022-09-09T14:25:24.191" v="1879" actId="1076"/>
          <ac:picMkLst>
            <pc:docMk/>
            <pc:sldMk cId="2436296164" sldId="304"/>
            <ac:picMk id="13" creationId="{39A5403A-0B8B-428C-9304-4E559A79CECA}"/>
          </ac:picMkLst>
        </pc:picChg>
        <pc:picChg chg="mod">
          <ac:chgData name="Kristen Landreville" userId="f2dab55fb44754ed" providerId="LiveId" clId="{19A68DEA-5467-4A29-AF0D-4B61D8B46CB1}" dt="2022-09-09T14:25:27.242" v="1880" actId="1076"/>
          <ac:picMkLst>
            <pc:docMk/>
            <pc:sldMk cId="2436296164" sldId="304"/>
            <ac:picMk id="15" creationId="{F5BEA4F7-D258-4843-9B1E-37078470A259}"/>
          </ac:picMkLst>
        </pc:picChg>
      </pc:sldChg>
      <pc:sldChg chg="del">
        <pc:chgData name="Kristen Landreville" userId="f2dab55fb44754ed" providerId="LiveId" clId="{19A68DEA-5467-4A29-AF0D-4B61D8B46CB1}" dt="2022-08-31T15:46:05.610" v="1" actId="47"/>
        <pc:sldMkLst>
          <pc:docMk/>
          <pc:sldMk cId="2991935539" sldId="305"/>
        </pc:sldMkLst>
      </pc:sldChg>
      <pc:sldChg chg="modSp mod modAnim">
        <pc:chgData name="Kristen Landreville" userId="f2dab55fb44754ed" providerId="LiveId" clId="{19A68DEA-5467-4A29-AF0D-4B61D8B46CB1}" dt="2022-09-08T15:38:38.700" v="1197" actId="1076"/>
        <pc:sldMkLst>
          <pc:docMk/>
          <pc:sldMk cId="2893915462" sldId="307"/>
        </pc:sldMkLst>
        <pc:picChg chg="mod">
          <ac:chgData name="Kristen Landreville" userId="f2dab55fb44754ed" providerId="LiveId" clId="{19A68DEA-5467-4A29-AF0D-4B61D8B46CB1}" dt="2022-09-08T15:38:36.999" v="1196" actId="1076"/>
          <ac:picMkLst>
            <pc:docMk/>
            <pc:sldMk cId="2893915462" sldId="307"/>
            <ac:picMk id="5" creationId="{49C8F518-AC7D-49D3-A5B7-49D82FB9F537}"/>
          </ac:picMkLst>
        </pc:picChg>
        <pc:picChg chg="mod">
          <ac:chgData name="Kristen Landreville" userId="f2dab55fb44754ed" providerId="LiveId" clId="{19A68DEA-5467-4A29-AF0D-4B61D8B46CB1}" dt="2022-09-08T15:38:38.700" v="1197" actId="1076"/>
          <ac:picMkLst>
            <pc:docMk/>
            <pc:sldMk cId="2893915462" sldId="307"/>
            <ac:picMk id="6" creationId="{75001399-61E1-4BEB-8199-3A914087DC35}"/>
          </ac:picMkLst>
        </pc:picChg>
      </pc:sldChg>
      <pc:sldChg chg="addSp delSp modSp mod setBg">
        <pc:chgData name="Kristen Landreville" userId="f2dab55fb44754ed" providerId="LiveId" clId="{19A68DEA-5467-4A29-AF0D-4B61D8B46CB1}" dt="2022-09-09T14:25:47.844" v="1885" actId="1076"/>
        <pc:sldMkLst>
          <pc:docMk/>
          <pc:sldMk cId="2068617033" sldId="308"/>
        </pc:sldMkLst>
        <pc:spChg chg="mo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2" creationId="{34C8C8F7-407C-4B95-B98D-AC2181EDC768}"/>
          </ac:spMkLst>
        </pc:spChg>
        <pc:spChg chg="mod ord">
          <ac:chgData name="Kristen Landreville" userId="f2dab55fb44754ed" providerId="LiveId" clId="{19A68DEA-5467-4A29-AF0D-4B61D8B46CB1}" dt="2022-09-09T14:25:47.844" v="1885" actId="1076"/>
          <ac:spMkLst>
            <pc:docMk/>
            <pc:sldMk cId="2068617033" sldId="308"/>
            <ac:spMk id="4" creationId="{A201B0F5-26ED-4808-9D4F-707EC35A863E}"/>
          </ac:spMkLst>
        </pc:spChg>
        <pc:spChg chg="add del mod">
          <ac:chgData name="Kristen Landreville" userId="f2dab55fb44754ed" providerId="LiveId" clId="{19A68DEA-5467-4A29-AF0D-4B61D8B46CB1}" dt="2022-09-08T15:29:48.042" v="1143" actId="478"/>
          <ac:spMkLst>
            <pc:docMk/>
            <pc:sldMk cId="2068617033" sldId="308"/>
            <ac:spMk id="5" creationId="{41575E40-A80E-0B0B-1712-8689E7DDC587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35" creationId="{70C80B70-9A5C-46A1-BA7D-690BADB59F3D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37" creationId="{82602C6A-CE3E-40EA-BA03-E7FA0CA89AFE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39" creationId="{64340D51-F280-4F51-B172-11E1FDA32C06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41" creationId="{55B8B74D-B680-4DAF-AD79-72B672F97864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43" creationId="{D4191BFE-FC52-4EAE-8EC7-82BADBC4050F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45" creationId="{63C4881A-8C8A-4CDA-A0FE-AB97B727A061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51" creationId="{56D2EA88-5D0D-445B-9602-48CFA950E1E8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53" creationId="{57C3D6E0-9FB1-4F52-92C8-E248672E14EF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55" creationId="{4BB627C1-DD4B-455A-B26C-EE09D6F305D9}"/>
          </ac:spMkLst>
        </pc:spChg>
        <pc:spChg chg="add del">
          <ac:chgData name="Kristen Landreville" userId="f2dab55fb44754ed" providerId="LiveId" clId="{19A68DEA-5467-4A29-AF0D-4B61D8B46CB1}" dt="2022-09-08T15:30:02.063" v="1145" actId="26606"/>
          <ac:spMkLst>
            <pc:docMk/>
            <pc:sldMk cId="2068617033" sldId="308"/>
            <ac:spMk id="1057" creationId="{129D0103-E516-40BA-80AB-C2C3FFBD3103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61" creationId="{EF9EEB06-EB25-4896-9640-DF9F862CD969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62" creationId="{C0ADD3B2-C8EF-4E30-94FE-46CE8565A1DC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63" creationId="{445F83B1-F54F-40AD-BA63-450DBA39E620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64" creationId="{FDB95BEA-3FB6-4D2E-826F-34F5A828D696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65" creationId="{3B1E3CD1-7E99-4217-9DC2-6D558D005369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66" creationId="{E17C4B00-B375-48BC-9182-3457568D71B9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69" creationId="{CA941FBE-BFB0-43D8-8C96-59BD72E1E71F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70" creationId="{E88DA97C-91FB-44F0-B9EE-11700425B5B5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71" creationId="{21B73409-9EE8-4057-9C9E-9ABE08D9DC77}"/>
          </ac:spMkLst>
        </pc:spChg>
        <pc:spChg chg="add del">
          <ac:chgData name="Kristen Landreville" userId="f2dab55fb44754ed" providerId="LiveId" clId="{19A68DEA-5467-4A29-AF0D-4B61D8B46CB1}" dt="2022-09-08T15:30:03.591" v="1147" actId="26606"/>
          <ac:spMkLst>
            <pc:docMk/>
            <pc:sldMk cId="2068617033" sldId="308"/>
            <ac:spMk id="1072" creationId="{EE5DA58C-1FDF-403D-84A1-CE73BD343FF1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76" creationId="{70C80B70-9A5C-46A1-BA7D-690BADB59F3D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77" creationId="{82602C6A-CE3E-40EA-BA03-E7FA0CA89AFE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78" creationId="{64340D51-F280-4F51-B172-11E1FDA32C06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79" creationId="{55B8B74D-B680-4DAF-AD79-72B672F97864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80" creationId="{D4191BFE-FC52-4EAE-8EC7-82BADBC4050F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81" creationId="{1CEEF343-2C1A-4D58-9D2A-E0BE75759F1D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84" creationId="{E8417F28-62E2-4F8A-AD19-117DE0973760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85" creationId="{B79A2A37-DD9B-4E3A-9A55-C29661CC7CC8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86" creationId="{7BD3C519-78B1-4446-B608-F9D68F4D6B61}"/>
          </ac:spMkLst>
        </pc:spChg>
        <pc:spChg chg="add">
          <ac:chgData name="Kristen Landreville" userId="f2dab55fb44754ed" providerId="LiveId" clId="{19A68DEA-5467-4A29-AF0D-4B61D8B46CB1}" dt="2022-09-08T15:30:03.653" v="1148" actId="26606"/>
          <ac:spMkLst>
            <pc:docMk/>
            <pc:sldMk cId="2068617033" sldId="308"/>
            <ac:spMk id="1087" creationId="{BCFFA3F9-0EC1-492D-88B4-136D864BF8E5}"/>
          </ac:spMkLst>
        </pc:spChg>
        <pc:picChg chg="del">
          <ac:chgData name="Kristen Landreville" userId="f2dab55fb44754ed" providerId="LiveId" clId="{19A68DEA-5467-4A29-AF0D-4B61D8B46CB1}" dt="2022-09-08T15:29:29.303" v="1137" actId="478"/>
          <ac:picMkLst>
            <pc:docMk/>
            <pc:sldMk cId="2068617033" sldId="308"/>
            <ac:picMk id="8" creationId="{E7BF8F64-5AE9-435F-8134-E57C1D914A94}"/>
          </ac:picMkLst>
        </pc:picChg>
        <pc:picChg chg="add mod">
          <ac:chgData name="Kristen Landreville" userId="f2dab55fb44754ed" providerId="LiveId" clId="{19A68DEA-5467-4A29-AF0D-4B61D8B46CB1}" dt="2022-09-08T15:30:15.357" v="1152" actId="1076"/>
          <ac:picMkLst>
            <pc:docMk/>
            <pc:sldMk cId="2068617033" sldId="308"/>
            <ac:picMk id="1026" creationId="{5A424DCB-ACD5-6B02-65C8-E8C2C32AD0EF}"/>
          </ac:picMkLst>
        </pc:picChg>
        <pc:picChg chg="add del">
          <ac:chgData name="Kristen Landreville" userId="f2dab55fb44754ed" providerId="LiveId" clId="{19A68DEA-5467-4A29-AF0D-4B61D8B46CB1}" dt="2022-09-08T15:30:02.063" v="1145" actId="26606"/>
          <ac:picMkLst>
            <pc:docMk/>
            <pc:sldMk cId="2068617033" sldId="308"/>
            <ac:picMk id="1031" creationId="{DC95F854-2C62-40D6-B658-D11D34876F16}"/>
          </ac:picMkLst>
        </pc:picChg>
        <pc:picChg chg="add del">
          <ac:chgData name="Kristen Landreville" userId="f2dab55fb44754ed" providerId="LiveId" clId="{19A68DEA-5467-4A29-AF0D-4B61D8B46CB1}" dt="2022-09-08T15:30:02.063" v="1145" actId="26606"/>
          <ac:picMkLst>
            <pc:docMk/>
            <pc:sldMk cId="2068617033" sldId="308"/>
            <ac:picMk id="1033" creationId="{90161D53-4A9C-4725-9E3C-064E8B3A0C93}"/>
          </ac:picMkLst>
        </pc:picChg>
        <pc:picChg chg="add del">
          <ac:chgData name="Kristen Landreville" userId="f2dab55fb44754ed" providerId="LiveId" clId="{19A68DEA-5467-4A29-AF0D-4B61D8B46CB1}" dt="2022-09-08T15:30:02.063" v="1145" actId="26606"/>
          <ac:picMkLst>
            <pc:docMk/>
            <pc:sldMk cId="2068617033" sldId="308"/>
            <ac:picMk id="1047" creationId="{35D90F03-8BA6-4709-9FB9-E87D06F58431}"/>
          </ac:picMkLst>
        </pc:picChg>
        <pc:picChg chg="add del">
          <ac:chgData name="Kristen Landreville" userId="f2dab55fb44754ed" providerId="LiveId" clId="{19A68DEA-5467-4A29-AF0D-4B61D8B46CB1}" dt="2022-09-08T15:30:02.063" v="1145" actId="26606"/>
          <ac:picMkLst>
            <pc:docMk/>
            <pc:sldMk cId="2068617033" sldId="308"/>
            <ac:picMk id="1049" creationId="{81C8CB1C-7368-4C2E-8FE9-2AC4FEE6B4D8}"/>
          </ac:picMkLst>
        </pc:picChg>
        <pc:picChg chg="add del">
          <ac:chgData name="Kristen Landreville" userId="f2dab55fb44754ed" providerId="LiveId" clId="{19A68DEA-5467-4A29-AF0D-4B61D8B46CB1}" dt="2022-09-08T15:30:03.591" v="1147" actId="26606"/>
          <ac:picMkLst>
            <pc:docMk/>
            <pc:sldMk cId="2068617033" sldId="308"/>
            <ac:picMk id="1059" creationId="{C64ED39C-5C58-4353-B1A6-982FB540E4B6}"/>
          </ac:picMkLst>
        </pc:picChg>
        <pc:picChg chg="add del">
          <ac:chgData name="Kristen Landreville" userId="f2dab55fb44754ed" providerId="LiveId" clId="{19A68DEA-5467-4A29-AF0D-4B61D8B46CB1}" dt="2022-09-08T15:30:03.591" v="1147" actId="26606"/>
          <ac:picMkLst>
            <pc:docMk/>
            <pc:sldMk cId="2068617033" sldId="308"/>
            <ac:picMk id="1060" creationId="{04F3EDC4-B948-4D45-A39B-271F1A1A16F0}"/>
          </ac:picMkLst>
        </pc:picChg>
        <pc:picChg chg="add del">
          <ac:chgData name="Kristen Landreville" userId="f2dab55fb44754ed" providerId="LiveId" clId="{19A68DEA-5467-4A29-AF0D-4B61D8B46CB1}" dt="2022-09-08T15:30:03.591" v="1147" actId="26606"/>
          <ac:picMkLst>
            <pc:docMk/>
            <pc:sldMk cId="2068617033" sldId="308"/>
            <ac:picMk id="1067" creationId="{890B800A-17B7-46E2-AD50-58827583F670}"/>
          </ac:picMkLst>
        </pc:picChg>
        <pc:picChg chg="add del">
          <ac:chgData name="Kristen Landreville" userId="f2dab55fb44754ed" providerId="LiveId" clId="{19A68DEA-5467-4A29-AF0D-4B61D8B46CB1}" dt="2022-09-08T15:30:03.591" v="1147" actId="26606"/>
          <ac:picMkLst>
            <pc:docMk/>
            <pc:sldMk cId="2068617033" sldId="308"/>
            <ac:picMk id="1068" creationId="{6D897257-FA27-4F4C-A3C5-DE06AFE20A0D}"/>
          </ac:picMkLst>
        </pc:picChg>
        <pc:picChg chg="add">
          <ac:chgData name="Kristen Landreville" userId="f2dab55fb44754ed" providerId="LiveId" clId="{19A68DEA-5467-4A29-AF0D-4B61D8B46CB1}" dt="2022-09-08T15:30:03.653" v="1148" actId="26606"/>
          <ac:picMkLst>
            <pc:docMk/>
            <pc:sldMk cId="2068617033" sldId="308"/>
            <ac:picMk id="1074" creationId="{DC95F854-2C62-40D6-B658-D11D34876F16}"/>
          </ac:picMkLst>
        </pc:picChg>
        <pc:picChg chg="add">
          <ac:chgData name="Kristen Landreville" userId="f2dab55fb44754ed" providerId="LiveId" clId="{19A68DEA-5467-4A29-AF0D-4B61D8B46CB1}" dt="2022-09-08T15:30:03.653" v="1148" actId="26606"/>
          <ac:picMkLst>
            <pc:docMk/>
            <pc:sldMk cId="2068617033" sldId="308"/>
            <ac:picMk id="1075" creationId="{90161D53-4A9C-4725-9E3C-064E8B3A0C93}"/>
          </ac:picMkLst>
        </pc:picChg>
        <pc:picChg chg="add">
          <ac:chgData name="Kristen Landreville" userId="f2dab55fb44754ed" providerId="LiveId" clId="{19A68DEA-5467-4A29-AF0D-4B61D8B46CB1}" dt="2022-09-08T15:30:03.653" v="1148" actId="26606"/>
          <ac:picMkLst>
            <pc:docMk/>
            <pc:sldMk cId="2068617033" sldId="308"/>
            <ac:picMk id="1082" creationId="{9C8A95F2-3E2F-4F28-BE7F-C57E717A566A}"/>
          </ac:picMkLst>
        </pc:picChg>
        <pc:picChg chg="add">
          <ac:chgData name="Kristen Landreville" userId="f2dab55fb44754ed" providerId="LiveId" clId="{19A68DEA-5467-4A29-AF0D-4B61D8B46CB1}" dt="2022-09-08T15:30:03.653" v="1148" actId="26606"/>
          <ac:picMkLst>
            <pc:docMk/>
            <pc:sldMk cId="2068617033" sldId="308"/>
            <ac:picMk id="1083" creationId="{A278EFA2-0B64-4A1C-87BE-5FD38A166BCA}"/>
          </ac:picMkLst>
        </pc:picChg>
      </pc:sldChg>
      <pc:sldChg chg="del">
        <pc:chgData name="Kristen Landreville" userId="f2dab55fb44754ed" providerId="LiveId" clId="{19A68DEA-5467-4A29-AF0D-4B61D8B46CB1}" dt="2022-08-31T15:46:05.610" v="1" actId="47"/>
        <pc:sldMkLst>
          <pc:docMk/>
          <pc:sldMk cId="1064783295" sldId="316"/>
        </pc:sldMkLst>
      </pc:sldChg>
      <pc:sldChg chg="modSp mod">
        <pc:chgData name="Kristen Landreville" userId="f2dab55fb44754ed" providerId="LiveId" clId="{19A68DEA-5467-4A29-AF0D-4B61D8B46CB1}" dt="2022-09-09T16:29:58.893" v="3111" actId="20577"/>
        <pc:sldMkLst>
          <pc:docMk/>
          <pc:sldMk cId="2760771296" sldId="317"/>
        </pc:sldMkLst>
        <pc:spChg chg="mod">
          <ac:chgData name="Kristen Landreville" userId="f2dab55fb44754ed" providerId="LiveId" clId="{19A68DEA-5467-4A29-AF0D-4B61D8B46CB1}" dt="2022-09-09T16:29:58.893" v="3111" actId="20577"/>
          <ac:spMkLst>
            <pc:docMk/>
            <pc:sldMk cId="2760771296" sldId="317"/>
            <ac:spMk id="5" creationId="{E5A8942F-8D40-404B-A6B4-FBE7C752310B}"/>
          </ac:spMkLst>
        </pc:spChg>
      </pc:sldChg>
      <pc:sldChg chg="modSp mod">
        <pc:chgData name="Kristen Landreville" userId="f2dab55fb44754ed" providerId="LiveId" clId="{19A68DEA-5467-4A29-AF0D-4B61D8B46CB1}" dt="2022-09-09T14:26:36.057" v="1901" actId="20577"/>
        <pc:sldMkLst>
          <pc:docMk/>
          <pc:sldMk cId="2566370465" sldId="318"/>
        </pc:sldMkLst>
        <pc:spChg chg="mod">
          <ac:chgData name="Kristen Landreville" userId="f2dab55fb44754ed" providerId="LiveId" clId="{19A68DEA-5467-4A29-AF0D-4B61D8B46CB1}" dt="2022-09-09T14:26:36.057" v="1901" actId="20577"/>
          <ac:spMkLst>
            <pc:docMk/>
            <pc:sldMk cId="2566370465" sldId="318"/>
            <ac:spMk id="3" creationId="{00000000-0000-0000-0000-000000000000}"/>
          </ac:spMkLst>
        </pc:spChg>
        <pc:picChg chg="mod">
          <ac:chgData name="Kristen Landreville" userId="f2dab55fb44754ed" providerId="LiveId" clId="{19A68DEA-5467-4A29-AF0D-4B61D8B46CB1}" dt="2022-09-08T15:42:38.360" v="1200" actId="1076"/>
          <ac:picMkLst>
            <pc:docMk/>
            <pc:sldMk cId="2566370465" sldId="318"/>
            <ac:picMk id="5" creationId="{219B8DC4-7DB4-4437-8B1D-3DEB1FB9274C}"/>
          </ac:picMkLst>
        </pc:picChg>
        <pc:picChg chg="mod">
          <ac:chgData name="Kristen Landreville" userId="f2dab55fb44754ed" providerId="LiveId" clId="{19A68DEA-5467-4A29-AF0D-4B61D8B46CB1}" dt="2022-09-08T15:42:41.698" v="1201" actId="1076"/>
          <ac:picMkLst>
            <pc:docMk/>
            <pc:sldMk cId="2566370465" sldId="318"/>
            <ac:picMk id="6" creationId="{6D8B3BB2-0483-4C0C-8FE6-968A431D3964}"/>
          </ac:picMkLst>
        </pc:picChg>
      </pc:sldChg>
      <pc:sldChg chg="addSp delSp modSp mod modAnim">
        <pc:chgData name="Kristen Landreville" userId="f2dab55fb44754ed" providerId="LiveId" clId="{19A68DEA-5467-4A29-AF0D-4B61D8B46CB1}" dt="2022-09-09T16:30:10.117" v="3126" actId="20577"/>
        <pc:sldMkLst>
          <pc:docMk/>
          <pc:sldMk cId="882866048" sldId="322"/>
        </pc:sldMkLst>
        <pc:spChg chg="add del mod">
          <ac:chgData name="Kristen Landreville" userId="f2dab55fb44754ed" providerId="LiveId" clId="{19A68DEA-5467-4A29-AF0D-4B61D8B46CB1}" dt="2022-09-08T15:58:28.973" v="1343" actId="21"/>
          <ac:spMkLst>
            <pc:docMk/>
            <pc:sldMk cId="882866048" sldId="322"/>
            <ac:spMk id="2" creationId="{67227E3F-36F4-F109-3556-D5CB81D0A5B7}"/>
          </ac:spMkLst>
        </pc:spChg>
        <pc:spChg chg="mod">
          <ac:chgData name="Kristen Landreville" userId="f2dab55fb44754ed" providerId="LiveId" clId="{19A68DEA-5467-4A29-AF0D-4B61D8B46CB1}" dt="2022-09-09T16:30:10.117" v="3126" actId="20577"/>
          <ac:spMkLst>
            <pc:docMk/>
            <pc:sldMk cId="882866048" sldId="322"/>
            <ac:spMk id="5" creationId="{E5A8942F-8D40-404B-A6B4-FBE7C752310B}"/>
          </ac:spMkLst>
        </pc:spChg>
      </pc:sldChg>
      <pc:sldChg chg="del">
        <pc:chgData name="Kristen Landreville" userId="f2dab55fb44754ed" providerId="LiveId" clId="{19A68DEA-5467-4A29-AF0D-4B61D8B46CB1}" dt="2022-08-31T15:46:05.610" v="1" actId="47"/>
        <pc:sldMkLst>
          <pc:docMk/>
          <pc:sldMk cId="3312107475" sldId="323"/>
        </pc:sldMkLst>
      </pc:sldChg>
      <pc:sldChg chg="addSp delSp modSp mod delAnim modAnim">
        <pc:chgData name="Kristen Landreville" userId="f2dab55fb44754ed" providerId="LiveId" clId="{19A68DEA-5467-4A29-AF0D-4B61D8B46CB1}" dt="2022-09-07T16:41:00.238" v="251" actId="21"/>
        <pc:sldMkLst>
          <pc:docMk/>
          <pc:sldMk cId="1155255062" sldId="325"/>
        </pc:sldMkLst>
        <pc:spChg chg="add del mod">
          <ac:chgData name="Kristen Landreville" userId="f2dab55fb44754ed" providerId="LiveId" clId="{19A68DEA-5467-4A29-AF0D-4B61D8B46CB1}" dt="2022-09-07T16:41:00.238" v="251" actId="21"/>
          <ac:spMkLst>
            <pc:docMk/>
            <pc:sldMk cId="1155255062" sldId="325"/>
            <ac:spMk id="4" creationId="{8F381DA5-61AB-4CEF-F939-5BFC444D04A1}"/>
          </ac:spMkLst>
        </pc:spChg>
      </pc:sldChg>
      <pc:sldChg chg="modSp mod">
        <pc:chgData name="Kristen Landreville" userId="f2dab55fb44754ed" providerId="LiveId" clId="{19A68DEA-5467-4A29-AF0D-4B61D8B46CB1}" dt="2022-09-09T14:57:35.087" v="2561" actId="21"/>
        <pc:sldMkLst>
          <pc:docMk/>
          <pc:sldMk cId="2601822367" sldId="326"/>
        </pc:sldMkLst>
        <pc:spChg chg="mod">
          <ac:chgData name="Kristen Landreville" userId="f2dab55fb44754ed" providerId="LiveId" clId="{19A68DEA-5467-4A29-AF0D-4B61D8B46CB1}" dt="2022-09-09T14:56:42.408" v="2557" actId="1076"/>
          <ac:spMkLst>
            <pc:docMk/>
            <pc:sldMk cId="2601822367" sldId="326"/>
            <ac:spMk id="4" creationId="{4082F976-E96C-481D-9C2B-26B89E5BBAC7}"/>
          </ac:spMkLst>
        </pc:spChg>
        <pc:spChg chg="mod">
          <ac:chgData name="Kristen Landreville" userId="f2dab55fb44754ed" providerId="LiveId" clId="{19A68DEA-5467-4A29-AF0D-4B61D8B46CB1}" dt="2022-09-09T14:57:35.087" v="2561" actId="21"/>
          <ac:spMkLst>
            <pc:docMk/>
            <pc:sldMk cId="2601822367" sldId="326"/>
            <ac:spMk id="5" creationId="{E0E5B3AF-4A1F-4892-A319-5EEC408E7FE0}"/>
          </ac:spMkLst>
        </pc:spChg>
      </pc:sldChg>
      <pc:sldChg chg="modSp mod">
        <pc:chgData name="Kristen Landreville" userId="f2dab55fb44754ed" providerId="LiveId" clId="{19A68DEA-5467-4A29-AF0D-4B61D8B46CB1}" dt="2022-09-07T16:42:47.623" v="288" actId="14100"/>
        <pc:sldMkLst>
          <pc:docMk/>
          <pc:sldMk cId="3002705721" sldId="327"/>
        </pc:sldMkLst>
        <pc:spChg chg="mod">
          <ac:chgData name="Kristen Landreville" userId="f2dab55fb44754ed" providerId="LiveId" clId="{19A68DEA-5467-4A29-AF0D-4B61D8B46CB1}" dt="2022-09-07T16:42:18.009" v="284" actId="20577"/>
          <ac:spMkLst>
            <pc:docMk/>
            <pc:sldMk cId="3002705721" sldId="327"/>
            <ac:spMk id="2" creationId="{88D5970D-56ED-4A96-B3B6-930CFBC39CC0}"/>
          </ac:spMkLst>
        </pc:spChg>
        <pc:spChg chg="mod">
          <ac:chgData name="Kristen Landreville" userId="f2dab55fb44754ed" providerId="LiveId" clId="{19A68DEA-5467-4A29-AF0D-4B61D8B46CB1}" dt="2022-09-07T16:42:47.623" v="288" actId="14100"/>
          <ac:spMkLst>
            <pc:docMk/>
            <pc:sldMk cId="3002705721" sldId="327"/>
            <ac:spMk id="3" creationId="{69E2A5F3-C0B9-4AD0-A14D-3E328109CE77}"/>
          </ac:spMkLst>
        </pc:spChg>
      </pc:sldChg>
      <pc:sldChg chg="modSp mod ord">
        <pc:chgData name="Kristen Landreville" userId="f2dab55fb44754ed" providerId="LiveId" clId="{19A68DEA-5467-4A29-AF0D-4B61D8B46CB1}" dt="2022-09-09T14:57:43.212" v="2567" actId="27636"/>
        <pc:sldMkLst>
          <pc:docMk/>
          <pc:sldMk cId="1809497251" sldId="328"/>
        </pc:sldMkLst>
        <pc:spChg chg="mod">
          <ac:chgData name="Kristen Landreville" userId="f2dab55fb44754ed" providerId="LiveId" clId="{19A68DEA-5467-4A29-AF0D-4B61D8B46CB1}" dt="2022-09-09T14:57:23.031" v="2560" actId="6549"/>
          <ac:spMkLst>
            <pc:docMk/>
            <pc:sldMk cId="1809497251" sldId="328"/>
            <ac:spMk id="2" creationId="{F8BF5912-1215-4CB2-B167-A511A46895E2}"/>
          </ac:spMkLst>
        </pc:spChg>
        <pc:spChg chg="mod">
          <ac:chgData name="Kristen Landreville" userId="f2dab55fb44754ed" providerId="LiveId" clId="{19A68DEA-5467-4A29-AF0D-4B61D8B46CB1}" dt="2022-09-09T14:57:43.212" v="2567" actId="27636"/>
          <ac:spMkLst>
            <pc:docMk/>
            <pc:sldMk cId="1809497251" sldId="328"/>
            <ac:spMk id="3" creationId="{2B1606E5-0222-4D56-BAA5-3F58C2498DAA}"/>
          </ac:spMkLst>
        </pc:spChg>
      </pc:sldChg>
      <pc:sldChg chg="modSp mod">
        <pc:chgData name="Kristen Landreville" userId="f2dab55fb44754ed" providerId="LiveId" clId="{19A68DEA-5467-4A29-AF0D-4B61D8B46CB1}" dt="2022-09-09T14:20:05.456" v="1872" actId="27636"/>
        <pc:sldMkLst>
          <pc:docMk/>
          <pc:sldMk cId="404238665" sldId="335"/>
        </pc:sldMkLst>
        <pc:spChg chg="mod">
          <ac:chgData name="Kristen Landreville" userId="f2dab55fb44754ed" providerId="LiveId" clId="{19A68DEA-5467-4A29-AF0D-4B61D8B46CB1}" dt="2022-09-09T14:20:05.456" v="1872" actId="27636"/>
          <ac:spMkLst>
            <pc:docMk/>
            <pc:sldMk cId="404238665" sldId="335"/>
            <ac:spMk id="3" creationId="{143209F4-2507-41FE-AD7C-4AACBCF1FA22}"/>
          </ac:spMkLst>
        </pc:spChg>
      </pc:sldChg>
      <pc:sldChg chg="modSp mod">
        <pc:chgData name="Kristen Landreville" userId="f2dab55fb44754ed" providerId="LiveId" clId="{19A68DEA-5467-4A29-AF0D-4B61D8B46CB1}" dt="2022-09-09T14:38:41.434" v="2381" actId="20577"/>
        <pc:sldMkLst>
          <pc:docMk/>
          <pc:sldMk cId="1790433564" sldId="337"/>
        </pc:sldMkLst>
        <pc:spChg chg="mod">
          <ac:chgData name="Kristen Landreville" userId="f2dab55fb44754ed" providerId="LiveId" clId="{19A68DEA-5467-4A29-AF0D-4B61D8B46CB1}" dt="2022-09-09T14:38:41.434" v="2381" actId="20577"/>
          <ac:spMkLst>
            <pc:docMk/>
            <pc:sldMk cId="1790433564" sldId="337"/>
            <ac:spMk id="3" creationId="{73C98842-58CE-4922-AFA7-3B354FEC7949}"/>
          </ac:spMkLst>
        </pc:spChg>
      </pc:sldChg>
      <pc:sldChg chg="modSp mod">
        <pc:chgData name="Kristen Landreville" userId="f2dab55fb44754ed" providerId="LiveId" clId="{19A68DEA-5467-4A29-AF0D-4B61D8B46CB1}" dt="2022-08-31T15:47:30.973" v="5" actId="20577"/>
        <pc:sldMkLst>
          <pc:docMk/>
          <pc:sldMk cId="4165114507" sldId="339"/>
        </pc:sldMkLst>
        <pc:spChg chg="mod">
          <ac:chgData name="Kristen Landreville" userId="f2dab55fb44754ed" providerId="LiveId" clId="{19A68DEA-5467-4A29-AF0D-4B61D8B46CB1}" dt="2022-08-31T15:47:30.973" v="5" actId="20577"/>
          <ac:spMkLst>
            <pc:docMk/>
            <pc:sldMk cId="4165114507" sldId="339"/>
            <ac:spMk id="2" creationId="{118C57DC-6E47-4BCB-ADBE-9739E33FD4D7}"/>
          </ac:spMkLst>
        </pc:spChg>
      </pc:sldChg>
      <pc:sldChg chg="modSp mod">
        <pc:chgData name="Kristen Landreville" userId="f2dab55fb44754ed" providerId="LiveId" clId="{19A68DEA-5467-4A29-AF0D-4B61D8B46CB1}" dt="2022-09-08T15:44:30.189" v="1311" actId="1076"/>
        <pc:sldMkLst>
          <pc:docMk/>
          <pc:sldMk cId="3731680540" sldId="340"/>
        </pc:sldMkLst>
        <pc:spChg chg="mod">
          <ac:chgData name="Kristen Landreville" userId="f2dab55fb44754ed" providerId="LiveId" clId="{19A68DEA-5467-4A29-AF0D-4B61D8B46CB1}" dt="2022-09-08T15:44:23.464" v="1308" actId="1076"/>
          <ac:spMkLst>
            <pc:docMk/>
            <pc:sldMk cId="3731680540" sldId="340"/>
            <ac:spMk id="3" creationId="{14B53634-0371-4661-8D11-1B877BEBFB1A}"/>
          </ac:spMkLst>
        </pc:spChg>
        <pc:spChg chg="mod">
          <ac:chgData name="Kristen Landreville" userId="f2dab55fb44754ed" providerId="LiveId" clId="{19A68DEA-5467-4A29-AF0D-4B61D8B46CB1}" dt="2022-09-08T15:44:30.189" v="1311" actId="1076"/>
          <ac:spMkLst>
            <pc:docMk/>
            <pc:sldMk cId="3731680540" sldId="340"/>
            <ac:spMk id="4" creationId="{5956967B-4CBC-4119-9198-15AADC393B27}"/>
          </ac:spMkLst>
        </pc:spChg>
      </pc:sldChg>
      <pc:sldChg chg="modSp mod">
        <pc:chgData name="Kristen Landreville" userId="f2dab55fb44754ed" providerId="LiveId" clId="{19A68DEA-5467-4A29-AF0D-4B61D8B46CB1}" dt="2022-09-09T15:02:56.848" v="3093" actId="20577"/>
        <pc:sldMkLst>
          <pc:docMk/>
          <pc:sldMk cId="1147973665" sldId="341"/>
        </pc:sldMkLst>
        <pc:spChg chg="mod">
          <ac:chgData name="Kristen Landreville" userId="f2dab55fb44754ed" providerId="LiveId" clId="{19A68DEA-5467-4A29-AF0D-4B61D8B46CB1}" dt="2022-09-09T15:02:56.848" v="3093" actId="20577"/>
          <ac:spMkLst>
            <pc:docMk/>
            <pc:sldMk cId="1147973665" sldId="341"/>
            <ac:spMk id="3" creationId="{94A2B9F7-9BA0-42BA-B973-61912D129446}"/>
          </ac:spMkLst>
        </pc:spChg>
      </pc:sldChg>
      <pc:sldChg chg="addSp modSp mod modAnim">
        <pc:chgData name="Kristen Landreville" userId="f2dab55fb44754ed" providerId="LiveId" clId="{19A68DEA-5467-4A29-AF0D-4B61D8B46CB1}" dt="2022-09-07T16:47:10.066" v="344" actId="14100"/>
        <pc:sldMkLst>
          <pc:docMk/>
          <pc:sldMk cId="3223078772" sldId="342"/>
        </pc:sldMkLst>
        <pc:spChg chg="add mod">
          <ac:chgData name="Kristen Landreville" userId="f2dab55fb44754ed" providerId="LiveId" clId="{19A68DEA-5467-4A29-AF0D-4B61D8B46CB1}" dt="2022-09-07T16:47:10.066" v="344" actId="14100"/>
          <ac:spMkLst>
            <pc:docMk/>
            <pc:sldMk cId="3223078772" sldId="342"/>
            <ac:spMk id="3" creationId="{E26BE0C5-5865-0A2E-0B80-171C7E42543B}"/>
          </ac:spMkLst>
        </pc:spChg>
      </pc:sldChg>
      <pc:sldChg chg="addSp delSp modSp del mod setBg setClrOvrMap">
        <pc:chgData name="Kristen Landreville" userId="f2dab55fb44754ed" providerId="LiveId" clId="{19A68DEA-5467-4A29-AF0D-4B61D8B46CB1}" dt="2022-09-09T15:00:41.895" v="2715" actId="47"/>
        <pc:sldMkLst>
          <pc:docMk/>
          <pc:sldMk cId="2885602515" sldId="345"/>
        </pc:sldMkLst>
        <pc:spChg chg="mo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2" creationId="{064F2FA7-4BA4-49EF-A1A6-B261148C8B6B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12" creationId="{2A2042E9-E104-4EB2-BC2A-7202C91C2ACD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14" creationId="{B359973E-2127-4A68-8122-FD45CCA53355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16" creationId="{0482D63C-D7E4-4249-B199-8CB5E90C7881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18" creationId="{B8C142B6-0BC2-42A0-A92A-AAB6C8BEEB89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20" creationId="{6C31A70B-E26C-4105-ABE9-B4E778AD47A2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22" creationId="{D0BE3D13-5BE5-4B05-AFCF-2A2E059D29F8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24" creationId="{1AC85C80-0175-4214-A13D-03C224658C16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28" creationId="{76562092-3AA7-4EF0-9007-C44F879A1308}"/>
          </ac:spMkLst>
        </pc:spChg>
        <pc:spChg chg="del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30" creationId="{9232A0FC-3B0E-4DD1-9C3E-9C8C8CA6D103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39" creationId="{2A2042E9-E104-4EB2-BC2A-7202C91C2ACD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41" creationId="{B359973E-2127-4A68-8122-FD45CCA53355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43" creationId="{0482D63C-D7E4-4249-B199-8CB5E90C7881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45" creationId="{B8C142B6-0BC2-42A0-A92A-AAB6C8BEEB89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47" creationId="{6C31A70B-E26C-4105-ABE9-B4E778AD47A2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49" creationId="{3C38C329-05C1-44E0-942C-D7A60A7F2810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53" creationId="{60DFF115-119D-479E-9D15-475C47026639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55" creationId="{DA98F3A3-687B-4002-93F2-58E8590DC79F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57" creationId="{27A1367E-049C-45E5-9C32-CC32DCEAEF94}"/>
          </ac:spMkLst>
        </pc:spChg>
        <pc:spChg chg="add">
          <ac:chgData name="Kristen Landreville" userId="f2dab55fb44754ed" providerId="LiveId" clId="{19A68DEA-5467-4A29-AF0D-4B61D8B46CB1}" dt="2022-09-07T16:43:42.647" v="289" actId="26606"/>
          <ac:spMkLst>
            <pc:docMk/>
            <pc:sldMk cId="2885602515" sldId="345"/>
            <ac:spMk id="59" creationId="{7E1CAA8C-D8F1-4D3B-87B4-4B17F3E28819}"/>
          </ac:spMkLst>
        </pc:spChg>
        <pc:picChg chg="del">
          <ac:chgData name="Kristen Landreville" userId="f2dab55fb44754ed" providerId="LiveId" clId="{19A68DEA-5467-4A29-AF0D-4B61D8B46CB1}" dt="2022-09-07T16:43:42.647" v="289" actId="26606"/>
          <ac:picMkLst>
            <pc:docMk/>
            <pc:sldMk cId="2885602515" sldId="345"/>
            <ac:picMk id="8" creationId="{71D44207-99B1-488E-B506-E104606435B8}"/>
          </ac:picMkLst>
        </pc:picChg>
        <pc:picChg chg="del">
          <ac:chgData name="Kristen Landreville" userId="f2dab55fb44754ed" providerId="LiveId" clId="{19A68DEA-5467-4A29-AF0D-4B61D8B46CB1}" dt="2022-09-07T16:43:42.647" v="289" actId="26606"/>
          <ac:picMkLst>
            <pc:docMk/>
            <pc:sldMk cId="2885602515" sldId="345"/>
            <ac:picMk id="10" creationId="{8E4A938E-9D51-410D-8201-788658806401}"/>
          </ac:picMkLst>
        </pc:picChg>
        <pc:picChg chg="del">
          <ac:chgData name="Kristen Landreville" userId="f2dab55fb44754ed" providerId="LiveId" clId="{19A68DEA-5467-4A29-AF0D-4B61D8B46CB1}" dt="2022-09-07T16:43:42.647" v="289" actId="26606"/>
          <ac:picMkLst>
            <pc:docMk/>
            <pc:sldMk cId="2885602515" sldId="345"/>
            <ac:picMk id="26" creationId="{15ADB788-8569-409E-862D-665AD53C9904}"/>
          </ac:picMkLst>
        </pc:picChg>
        <pc:picChg chg="add">
          <ac:chgData name="Kristen Landreville" userId="f2dab55fb44754ed" providerId="LiveId" clId="{19A68DEA-5467-4A29-AF0D-4B61D8B46CB1}" dt="2022-09-07T16:43:42.647" v="289" actId="26606"/>
          <ac:picMkLst>
            <pc:docMk/>
            <pc:sldMk cId="2885602515" sldId="345"/>
            <ac:picMk id="35" creationId="{71D44207-99B1-488E-B506-E104606435B8}"/>
          </ac:picMkLst>
        </pc:picChg>
        <pc:picChg chg="add">
          <ac:chgData name="Kristen Landreville" userId="f2dab55fb44754ed" providerId="LiveId" clId="{19A68DEA-5467-4A29-AF0D-4B61D8B46CB1}" dt="2022-09-07T16:43:42.647" v="289" actId="26606"/>
          <ac:picMkLst>
            <pc:docMk/>
            <pc:sldMk cId="2885602515" sldId="345"/>
            <ac:picMk id="37" creationId="{8E4A938E-9D51-410D-8201-788658806401}"/>
          </ac:picMkLst>
        </pc:picChg>
        <pc:picChg chg="add">
          <ac:chgData name="Kristen Landreville" userId="f2dab55fb44754ed" providerId="LiveId" clId="{19A68DEA-5467-4A29-AF0D-4B61D8B46CB1}" dt="2022-09-07T16:43:42.647" v="289" actId="26606"/>
          <ac:picMkLst>
            <pc:docMk/>
            <pc:sldMk cId="2885602515" sldId="345"/>
            <ac:picMk id="51" creationId="{A40E99DB-69B1-42D9-9A2E-A196302E0CAC}"/>
          </ac:picMkLst>
        </pc:picChg>
      </pc:sldChg>
      <pc:sldChg chg="modSp">
        <pc:chgData name="Kristen Landreville" userId="f2dab55fb44754ed" providerId="LiveId" clId="{19A68DEA-5467-4A29-AF0D-4B61D8B46CB1}" dt="2022-09-08T14:14:27.778" v="1135" actId="20577"/>
        <pc:sldMkLst>
          <pc:docMk/>
          <pc:sldMk cId="1432126831" sldId="346"/>
        </pc:sldMkLst>
        <pc:spChg chg="mod">
          <ac:chgData name="Kristen Landreville" userId="f2dab55fb44754ed" providerId="LiveId" clId="{19A68DEA-5467-4A29-AF0D-4B61D8B46CB1}" dt="2022-09-08T14:14:27.778" v="1135" actId="20577"/>
          <ac:spMkLst>
            <pc:docMk/>
            <pc:sldMk cId="1432126831" sldId="346"/>
            <ac:spMk id="5" creationId="{AC27ADF4-5ADC-449C-813F-A51E6EFCF4DF}"/>
          </ac:spMkLst>
        </pc:spChg>
      </pc:sldChg>
      <pc:sldChg chg="new del">
        <pc:chgData name="Kristen Landreville" userId="f2dab55fb44754ed" providerId="LiveId" clId="{19A68DEA-5467-4A29-AF0D-4B61D8B46CB1}" dt="2022-09-07T16:39:14.459" v="36" actId="47"/>
        <pc:sldMkLst>
          <pc:docMk/>
          <pc:sldMk cId="1878212242" sldId="347"/>
        </pc:sldMkLst>
      </pc:sldChg>
      <pc:sldChg chg="modSp add mod">
        <pc:chgData name="Kristen Landreville" userId="f2dab55fb44754ed" providerId="LiveId" clId="{19A68DEA-5467-4A29-AF0D-4B61D8B46CB1}" dt="2022-09-07T16:47:41.054" v="440" actId="14100"/>
        <pc:sldMkLst>
          <pc:docMk/>
          <pc:sldMk cId="2822684590" sldId="347"/>
        </pc:sldMkLst>
        <pc:spChg chg="mod">
          <ac:chgData name="Kristen Landreville" userId="f2dab55fb44754ed" providerId="LiveId" clId="{19A68DEA-5467-4A29-AF0D-4B61D8B46CB1}" dt="2022-09-07T16:47:41.054" v="440" actId="14100"/>
          <ac:spMkLst>
            <pc:docMk/>
            <pc:sldMk cId="2822684590" sldId="347"/>
            <ac:spMk id="3" creationId="{E26BE0C5-5865-0A2E-0B80-171C7E42543B}"/>
          </ac:spMkLst>
        </pc:spChg>
      </pc:sldChg>
      <pc:sldChg chg="modSp add mod">
        <pc:chgData name="Kristen Landreville" userId="f2dab55fb44754ed" providerId="LiveId" clId="{19A68DEA-5467-4A29-AF0D-4B61D8B46CB1}" dt="2022-09-07T16:47:54.032" v="442" actId="14100"/>
        <pc:sldMkLst>
          <pc:docMk/>
          <pc:sldMk cId="1397930071" sldId="348"/>
        </pc:sldMkLst>
        <pc:spChg chg="mod">
          <ac:chgData name="Kristen Landreville" userId="f2dab55fb44754ed" providerId="LiveId" clId="{19A68DEA-5467-4A29-AF0D-4B61D8B46CB1}" dt="2022-09-07T16:47:54.032" v="442" actId="14100"/>
          <ac:spMkLst>
            <pc:docMk/>
            <pc:sldMk cId="1397930071" sldId="348"/>
            <ac:spMk id="3" creationId="{E26BE0C5-5865-0A2E-0B80-171C7E42543B}"/>
          </ac:spMkLst>
        </pc:spChg>
      </pc:sldChg>
      <pc:sldChg chg="modSp add mod">
        <pc:chgData name="Kristen Landreville" userId="f2dab55fb44754ed" providerId="LiveId" clId="{19A68DEA-5467-4A29-AF0D-4B61D8B46CB1}" dt="2022-09-07T16:48:02.712" v="444" actId="14100"/>
        <pc:sldMkLst>
          <pc:docMk/>
          <pc:sldMk cId="357153830" sldId="349"/>
        </pc:sldMkLst>
        <pc:spChg chg="mod">
          <ac:chgData name="Kristen Landreville" userId="f2dab55fb44754ed" providerId="LiveId" clId="{19A68DEA-5467-4A29-AF0D-4B61D8B46CB1}" dt="2022-09-07T16:48:02.712" v="444" actId="14100"/>
          <ac:spMkLst>
            <pc:docMk/>
            <pc:sldMk cId="357153830" sldId="349"/>
            <ac:spMk id="3" creationId="{E26BE0C5-5865-0A2E-0B80-171C7E42543B}"/>
          </ac:spMkLst>
        </pc:spChg>
      </pc:sldChg>
      <pc:sldChg chg="addSp modSp add mod modAnim">
        <pc:chgData name="Kristen Landreville" userId="f2dab55fb44754ed" providerId="LiveId" clId="{19A68DEA-5467-4A29-AF0D-4B61D8B46CB1}" dt="2022-09-07T16:49:54.299" v="586"/>
        <pc:sldMkLst>
          <pc:docMk/>
          <pc:sldMk cId="2121531681" sldId="350"/>
        </pc:sldMkLst>
        <pc:spChg chg="mod">
          <ac:chgData name="Kristen Landreville" userId="f2dab55fb44754ed" providerId="LiveId" clId="{19A68DEA-5467-4A29-AF0D-4B61D8B46CB1}" dt="2022-09-07T16:48:10.926" v="446" actId="14100"/>
          <ac:spMkLst>
            <pc:docMk/>
            <pc:sldMk cId="2121531681" sldId="350"/>
            <ac:spMk id="3" creationId="{E26BE0C5-5865-0A2E-0B80-171C7E42543B}"/>
          </ac:spMkLst>
        </pc:spChg>
        <pc:spChg chg="add mod">
          <ac:chgData name="Kristen Landreville" userId="f2dab55fb44754ed" providerId="LiveId" clId="{19A68DEA-5467-4A29-AF0D-4B61D8B46CB1}" dt="2022-09-07T16:49:45.586" v="584" actId="14100"/>
          <ac:spMkLst>
            <pc:docMk/>
            <pc:sldMk cId="2121531681" sldId="350"/>
            <ac:spMk id="5" creationId="{52093C03-2364-CC86-F8F3-FBA3D1FB05BB}"/>
          </ac:spMkLst>
        </pc:spChg>
      </pc:sldChg>
      <pc:sldChg chg="modSp add mod">
        <pc:chgData name="Kristen Landreville" userId="f2dab55fb44754ed" providerId="LiveId" clId="{19A68DEA-5467-4A29-AF0D-4B61D8B46CB1}" dt="2022-09-07T16:48:19.512" v="448" actId="14100"/>
        <pc:sldMkLst>
          <pc:docMk/>
          <pc:sldMk cId="1966424035" sldId="351"/>
        </pc:sldMkLst>
        <pc:spChg chg="mod">
          <ac:chgData name="Kristen Landreville" userId="f2dab55fb44754ed" providerId="LiveId" clId="{19A68DEA-5467-4A29-AF0D-4B61D8B46CB1}" dt="2022-09-07T16:48:19.512" v="448" actId="14100"/>
          <ac:spMkLst>
            <pc:docMk/>
            <pc:sldMk cId="1966424035" sldId="351"/>
            <ac:spMk id="3" creationId="{E26BE0C5-5865-0A2E-0B80-171C7E42543B}"/>
          </ac:spMkLst>
        </pc:spChg>
      </pc:sldChg>
      <pc:sldChg chg="modSp add mod">
        <pc:chgData name="Kristen Landreville" userId="f2dab55fb44754ed" providerId="LiveId" clId="{19A68DEA-5467-4A29-AF0D-4B61D8B46CB1}" dt="2022-09-07T16:54:31.621" v="832" actId="20577"/>
        <pc:sldMkLst>
          <pc:docMk/>
          <pc:sldMk cId="2620957232" sldId="352"/>
        </pc:sldMkLst>
        <pc:spChg chg="mod">
          <ac:chgData name="Kristen Landreville" userId="f2dab55fb44754ed" providerId="LiveId" clId="{19A68DEA-5467-4A29-AF0D-4B61D8B46CB1}" dt="2022-09-07T16:48:29.037" v="450" actId="14100"/>
          <ac:spMkLst>
            <pc:docMk/>
            <pc:sldMk cId="2620957232" sldId="352"/>
            <ac:spMk id="3" creationId="{E26BE0C5-5865-0A2E-0B80-171C7E42543B}"/>
          </ac:spMkLst>
        </pc:spChg>
        <pc:graphicFrameChg chg="modGraphic">
          <ac:chgData name="Kristen Landreville" userId="f2dab55fb44754ed" providerId="LiveId" clId="{19A68DEA-5467-4A29-AF0D-4B61D8B46CB1}" dt="2022-09-07T16:54:31.621" v="832" actId="20577"/>
          <ac:graphicFrameMkLst>
            <pc:docMk/>
            <pc:sldMk cId="2620957232" sldId="352"/>
            <ac:graphicFrameMk id="4" creationId="{061E5DB7-325E-422D-87EB-D2C8236501F9}"/>
          </ac:graphicFrameMkLst>
        </pc:graphicFrameChg>
      </pc:sldChg>
      <pc:sldChg chg="delSp modSp add mod">
        <pc:chgData name="Kristen Landreville" userId="f2dab55fb44754ed" providerId="LiveId" clId="{19A68DEA-5467-4A29-AF0D-4B61D8B46CB1}" dt="2022-09-07T16:54:55.113" v="833"/>
        <pc:sldMkLst>
          <pc:docMk/>
          <pc:sldMk cId="1620897684" sldId="353"/>
        </pc:sldMkLst>
        <pc:spChg chg="del">
          <ac:chgData name="Kristen Landreville" userId="f2dab55fb44754ed" providerId="LiveId" clId="{19A68DEA-5467-4A29-AF0D-4B61D8B46CB1}" dt="2022-09-07T16:48:34.951" v="452" actId="478"/>
          <ac:spMkLst>
            <pc:docMk/>
            <pc:sldMk cId="1620897684" sldId="353"/>
            <ac:spMk id="3" creationId="{E26BE0C5-5865-0A2E-0B80-171C7E42543B}"/>
          </ac:spMkLst>
        </pc:spChg>
        <pc:graphicFrameChg chg="mod">
          <ac:chgData name="Kristen Landreville" userId="f2dab55fb44754ed" providerId="LiveId" clId="{19A68DEA-5467-4A29-AF0D-4B61D8B46CB1}" dt="2022-09-07T16:54:55.113" v="833"/>
          <ac:graphicFrameMkLst>
            <pc:docMk/>
            <pc:sldMk cId="1620897684" sldId="353"/>
            <ac:graphicFrameMk id="4" creationId="{061E5DB7-325E-422D-87EB-D2C8236501F9}"/>
          </ac:graphicFrameMkLst>
        </pc:graphicFrameChg>
      </pc:sldChg>
      <pc:sldChg chg="addSp delSp modSp new mod setBg">
        <pc:chgData name="Kristen Landreville" userId="f2dab55fb44754ed" providerId="LiveId" clId="{19A68DEA-5467-4A29-AF0D-4B61D8B46CB1}" dt="2022-09-09T14:19:27.044" v="1868" actId="1076"/>
        <pc:sldMkLst>
          <pc:docMk/>
          <pc:sldMk cId="1684389882" sldId="354"/>
        </pc:sldMkLst>
        <pc:spChg chg="mod">
          <ac:chgData name="Kristen Landreville" userId="f2dab55fb44754ed" providerId="LiveId" clId="{19A68DEA-5467-4A29-AF0D-4B61D8B46CB1}" dt="2022-09-09T14:19:27.044" v="1868" actId="1076"/>
          <ac:spMkLst>
            <pc:docMk/>
            <pc:sldMk cId="1684389882" sldId="354"/>
            <ac:spMk id="2" creationId="{933C74F5-72EE-58D0-E4CC-E49216D6C9DB}"/>
          </ac:spMkLst>
        </pc:spChg>
        <pc:spChg chg="mod ord">
          <ac:chgData name="Kristen Landreville" userId="f2dab55fb44754ed" providerId="LiveId" clId="{19A68DEA-5467-4A29-AF0D-4B61D8B46CB1}" dt="2022-09-09T14:19:12.565" v="1865" actId="1076"/>
          <ac:spMkLst>
            <pc:docMk/>
            <pc:sldMk cId="1684389882" sldId="354"/>
            <ac:spMk id="3" creationId="{E150FF0C-BA7D-D2EE-38AB-5C391DC7D810}"/>
          </ac:spMkLst>
        </pc:spChg>
        <pc:spChg chg="add del">
          <ac:chgData name="Kristen Landreville" userId="f2dab55fb44754ed" providerId="LiveId" clId="{19A68DEA-5467-4A29-AF0D-4B61D8B46CB1}" dt="2022-09-09T14:18:53.739" v="1857" actId="26606"/>
          <ac:spMkLst>
            <pc:docMk/>
            <pc:sldMk cId="1684389882" sldId="354"/>
            <ac:spMk id="10" creationId="{3FAD17B9-9E6C-4DD1-9728-97B5E5FCCAB2}"/>
          </ac:spMkLst>
        </pc:spChg>
        <pc:spChg chg="add del">
          <ac:chgData name="Kristen Landreville" userId="f2dab55fb44754ed" providerId="LiveId" clId="{19A68DEA-5467-4A29-AF0D-4B61D8B46CB1}" dt="2022-09-09T14:18:53.739" v="1857" actId="26606"/>
          <ac:spMkLst>
            <pc:docMk/>
            <pc:sldMk cId="1684389882" sldId="354"/>
            <ac:spMk id="12" creationId="{D7AC3F90-A588-42FF-B41D-062A8D91B9E5}"/>
          </ac:spMkLst>
        </pc:spChg>
        <pc:spChg chg="add del">
          <ac:chgData name="Kristen Landreville" userId="f2dab55fb44754ed" providerId="LiveId" clId="{19A68DEA-5467-4A29-AF0D-4B61D8B46CB1}" dt="2022-09-09T14:18:53.739" v="1857" actId="26606"/>
          <ac:spMkLst>
            <pc:docMk/>
            <pc:sldMk cId="1684389882" sldId="354"/>
            <ac:spMk id="16" creationId="{E1AADF25-43E9-4DE0-AD82-4F6052319136}"/>
          </ac:spMkLst>
        </pc:spChg>
        <pc:spChg chg="add del">
          <ac:chgData name="Kristen Landreville" userId="f2dab55fb44754ed" providerId="LiveId" clId="{19A68DEA-5467-4A29-AF0D-4B61D8B46CB1}" dt="2022-09-09T14:18:53.739" v="1857" actId="26606"/>
          <ac:spMkLst>
            <pc:docMk/>
            <pc:sldMk cId="1684389882" sldId="354"/>
            <ac:spMk id="18" creationId="{CBC2D515-EF3C-4E4E-8BC1-192B21E92713}"/>
          </ac:spMkLst>
        </pc:spChg>
        <pc:spChg chg="add del">
          <ac:chgData name="Kristen Landreville" userId="f2dab55fb44754ed" providerId="LiveId" clId="{19A68DEA-5467-4A29-AF0D-4B61D8B46CB1}" dt="2022-09-09T14:19:01.431" v="1859" actId="26606"/>
          <ac:spMkLst>
            <pc:docMk/>
            <pc:sldMk cId="1684389882" sldId="354"/>
            <ac:spMk id="20" creationId="{F4BB9FA5-B097-4A0E-9BB6-442AF8470BAE}"/>
          </ac:spMkLst>
        </pc:spChg>
        <pc:spChg chg="add del">
          <ac:chgData name="Kristen Landreville" userId="f2dab55fb44754ed" providerId="LiveId" clId="{19A68DEA-5467-4A29-AF0D-4B61D8B46CB1}" dt="2022-09-09T14:19:01.431" v="1859" actId="26606"/>
          <ac:spMkLst>
            <pc:docMk/>
            <pc:sldMk cId="1684389882" sldId="354"/>
            <ac:spMk id="21" creationId="{9CC119E4-ED34-4807-82AC-18986D7B80F1}"/>
          </ac:spMkLst>
        </pc:spChg>
        <pc:spChg chg="add del">
          <ac:chgData name="Kristen Landreville" userId="f2dab55fb44754ed" providerId="LiveId" clId="{19A68DEA-5467-4A29-AF0D-4B61D8B46CB1}" dt="2022-09-09T14:19:01.431" v="1859" actId="26606"/>
          <ac:spMkLst>
            <pc:docMk/>
            <pc:sldMk cId="1684389882" sldId="354"/>
            <ac:spMk id="22" creationId="{13BD6F0D-CD23-489D-9F00-71B6A4CC9D5F}"/>
          </ac:spMkLst>
        </pc:spChg>
        <pc:spChg chg="add del">
          <ac:chgData name="Kristen Landreville" userId="f2dab55fb44754ed" providerId="LiveId" clId="{19A68DEA-5467-4A29-AF0D-4B61D8B46CB1}" dt="2022-09-09T14:19:01.431" v="1859" actId="26606"/>
          <ac:spMkLst>
            <pc:docMk/>
            <pc:sldMk cId="1684389882" sldId="354"/>
            <ac:spMk id="25" creationId="{73052665-B13E-4204-AAF1-3A7F35C104F3}"/>
          </ac:spMkLst>
        </pc:spChg>
        <pc:spChg chg="add del">
          <ac:chgData name="Kristen Landreville" userId="f2dab55fb44754ed" providerId="LiveId" clId="{19A68DEA-5467-4A29-AF0D-4B61D8B46CB1}" dt="2022-09-09T14:19:01.431" v="1859" actId="26606"/>
          <ac:spMkLst>
            <pc:docMk/>
            <pc:sldMk cId="1684389882" sldId="354"/>
            <ac:spMk id="26" creationId="{1289894C-0ADA-4BDE-A05C-938921B32758}"/>
          </ac:spMkLst>
        </pc:spChg>
        <pc:spChg chg="add del">
          <ac:chgData name="Kristen Landreville" userId="f2dab55fb44754ed" providerId="LiveId" clId="{19A68DEA-5467-4A29-AF0D-4B61D8B46CB1}" dt="2022-09-09T14:19:06.144" v="1861" actId="26606"/>
          <ac:spMkLst>
            <pc:docMk/>
            <pc:sldMk cId="1684389882" sldId="354"/>
            <ac:spMk id="28" creationId="{43BBAF34-367D-4E18-A62E-4602BD90855C}"/>
          </ac:spMkLst>
        </pc:spChg>
        <pc:spChg chg="add del">
          <ac:chgData name="Kristen Landreville" userId="f2dab55fb44754ed" providerId="LiveId" clId="{19A68DEA-5467-4A29-AF0D-4B61D8B46CB1}" dt="2022-09-09T14:19:06.144" v="1861" actId="26606"/>
          <ac:spMkLst>
            <pc:docMk/>
            <pc:sldMk cId="1684389882" sldId="354"/>
            <ac:spMk id="29" creationId="{99A4CF08-858A-49E4-B707-4E7585D11566}"/>
          </ac:spMkLst>
        </pc:spChg>
        <pc:spChg chg="add del">
          <ac:chgData name="Kristen Landreville" userId="f2dab55fb44754ed" providerId="LiveId" clId="{19A68DEA-5467-4A29-AF0D-4B61D8B46CB1}" dt="2022-09-09T14:19:06.144" v="1861" actId="26606"/>
          <ac:spMkLst>
            <pc:docMk/>
            <pc:sldMk cId="1684389882" sldId="354"/>
            <ac:spMk id="30" creationId="{56938E62-910D-4D69-AA09-567AAAC3776D}"/>
          </ac:spMkLst>
        </pc:spChg>
        <pc:spChg chg="add del">
          <ac:chgData name="Kristen Landreville" userId="f2dab55fb44754ed" providerId="LiveId" clId="{19A68DEA-5467-4A29-AF0D-4B61D8B46CB1}" dt="2022-09-09T14:19:06.144" v="1861" actId="26606"/>
          <ac:spMkLst>
            <pc:docMk/>
            <pc:sldMk cId="1684389882" sldId="354"/>
            <ac:spMk id="31" creationId="{A74E54C6-D084-4BC8-B3F9-8B9EC22A6B67}"/>
          </ac:spMkLst>
        </pc:spChg>
        <pc:spChg chg="add del">
          <ac:chgData name="Kristen Landreville" userId="f2dab55fb44754ed" providerId="LiveId" clId="{19A68DEA-5467-4A29-AF0D-4B61D8B46CB1}" dt="2022-09-09T14:19:06.144" v="1861" actId="26606"/>
          <ac:spMkLst>
            <pc:docMk/>
            <pc:sldMk cId="1684389882" sldId="354"/>
            <ac:spMk id="32" creationId="{777713DB-A0B1-4507-9991-B6DCAE436C74}"/>
          </ac:spMkLst>
        </pc:spChg>
        <pc:spChg chg="add del">
          <ac:chgData name="Kristen Landreville" userId="f2dab55fb44754ed" providerId="LiveId" clId="{19A68DEA-5467-4A29-AF0D-4B61D8B46CB1}" dt="2022-09-09T14:19:08.876" v="1863" actId="26606"/>
          <ac:spMkLst>
            <pc:docMk/>
            <pc:sldMk cId="1684389882" sldId="354"/>
            <ac:spMk id="35" creationId="{45E4DD85-B1C4-42C5-A7AF-164DE4CF644E}"/>
          </ac:spMkLst>
        </pc:spChg>
        <pc:spChg chg="add del">
          <ac:chgData name="Kristen Landreville" userId="f2dab55fb44754ed" providerId="LiveId" clId="{19A68DEA-5467-4A29-AF0D-4B61D8B46CB1}" dt="2022-09-09T14:19:08.876" v="1863" actId="26606"/>
          <ac:spMkLst>
            <pc:docMk/>
            <pc:sldMk cId="1684389882" sldId="354"/>
            <ac:spMk id="38" creationId="{EDF75E4E-A005-430C-8085-83120AAB2EF7}"/>
          </ac:spMkLst>
        </pc:spChg>
        <pc:spChg chg="add del">
          <ac:chgData name="Kristen Landreville" userId="f2dab55fb44754ed" providerId="LiveId" clId="{19A68DEA-5467-4A29-AF0D-4B61D8B46CB1}" dt="2022-09-09T14:19:08.876" v="1863" actId="26606"/>
          <ac:spMkLst>
            <pc:docMk/>
            <pc:sldMk cId="1684389882" sldId="354"/>
            <ac:spMk id="39" creationId="{A7463293-85BF-4EA7-93B1-E7AF7BEA88DB}"/>
          </ac:spMkLst>
        </pc:spChg>
        <pc:spChg chg="add del">
          <ac:chgData name="Kristen Landreville" userId="f2dab55fb44754ed" providerId="LiveId" clId="{19A68DEA-5467-4A29-AF0D-4B61D8B46CB1}" dt="2022-09-09T14:19:08.876" v="1863" actId="26606"/>
          <ac:spMkLst>
            <pc:docMk/>
            <pc:sldMk cId="1684389882" sldId="354"/>
            <ac:spMk id="40" creationId="{CC2A99C8-B05F-4E9F-BC68-EB6088273488}"/>
          </ac:spMkLst>
        </pc:spChg>
        <pc:spChg chg="add del">
          <ac:chgData name="Kristen Landreville" userId="f2dab55fb44754ed" providerId="LiveId" clId="{19A68DEA-5467-4A29-AF0D-4B61D8B46CB1}" dt="2022-09-09T14:19:08.876" v="1863" actId="26606"/>
          <ac:spMkLst>
            <pc:docMk/>
            <pc:sldMk cId="1684389882" sldId="354"/>
            <ac:spMk id="41" creationId="{A80C4944-A664-4BD6-913F-879CE2480E2A}"/>
          </ac:spMkLst>
        </pc:spChg>
        <pc:spChg chg="add">
          <ac:chgData name="Kristen Landreville" userId="f2dab55fb44754ed" providerId="LiveId" clId="{19A68DEA-5467-4A29-AF0D-4B61D8B46CB1}" dt="2022-09-09T14:19:08.908" v="1864" actId="26606"/>
          <ac:spMkLst>
            <pc:docMk/>
            <pc:sldMk cId="1684389882" sldId="354"/>
            <ac:spMk id="43" creationId="{3FAD17B9-9E6C-4DD1-9728-97B5E5FCCAB2}"/>
          </ac:spMkLst>
        </pc:spChg>
        <pc:spChg chg="add">
          <ac:chgData name="Kristen Landreville" userId="f2dab55fb44754ed" providerId="LiveId" clId="{19A68DEA-5467-4A29-AF0D-4B61D8B46CB1}" dt="2022-09-09T14:19:08.908" v="1864" actId="26606"/>
          <ac:spMkLst>
            <pc:docMk/>
            <pc:sldMk cId="1684389882" sldId="354"/>
            <ac:spMk id="44" creationId="{D7AC3F90-A588-42FF-B41D-062A8D91B9E5}"/>
          </ac:spMkLst>
        </pc:spChg>
        <pc:spChg chg="add">
          <ac:chgData name="Kristen Landreville" userId="f2dab55fb44754ed" providerId="LiveId" clId="{19A68DEA-5467-4A29-AF0D-4B61D8B46CB1}" dt="2022-09-09T14:19:08.908" v="1864" actId="26606"/>
          <ac:spMkLst>
            <pc:docMk/>
            <pc:sldMk cId="1684389882" sldId="354"/>
            <ac:spMk id="46" creationId="{E1AADF25-43E9-4DE0-AD82-4F6052319136}"/>
          </ac:spMkLst>
        </pc:spChg>
        <pc:spChg chg="add">
          <ac:chgData name="Kristen Landreville" userId="f2dab55fb44754ed" providerId="LiveId" clId="{19A68DEA-5467-4A29-AF0D-4B61D8B46CB1}" dt="2022-09-09T14:19:08.908" v="1864" actId="26606"/>
          <ac:spMkLst>
            <pc:docMk/>
            <pc:sldMk cId="1684389882" sldId="354"/>
            <ac:spMk id="47" creationId="{CBC2D515-EF3C-4E4E-8BC1-192B21E92713}"/>
          </ac:spMkLst>
        </pc:spChg>
        <pc:picChg chg="add mod ord">
          <ac:chgData name="Kristen Landreville" userId="f2dab55fb44754ed" providerId="LiveId" clId="{19A68DEA-5467-4A29-AF0D-4B61D8B46CB1}" dt="2022-09-09T14:19:19.077" v="1867" actId="1076"/>
          <ac:picMkLst>
            <pc:docMk/>
            <pc:sldMk cId="1684389882" sldId="354"/>
            <ac:picMk id="5" creationId="{1E53D4FE-E4CC-B359-393C-DFC310545C7C}"/>
          </ac:picMkLst>
        </pc:picChg>
        <pc:picChg chg="add del">
          <ac:chgData name="Kristen Landreville" userId="f2dab55fb44754ed" providerId="LiveId" clId="{19A68DEA-5467-4A29-AF0D-4B61D8B46CB1}" dt="2022-09-09T14:18:53.739" v="1857" actId="26606"/>
          <ac:picMkLst>
            <pc:docMk/>
            <pc:sldMk cId="1684389882" sldId="354"/>
            <ac:picMk id="14" creationId="{015AB904-4FB7-4A0D-B43E-03ACF05E1445}"/>
          </ac:picMkLst>
        </pc:picChg>
        <pc:picChg chg="add del">
          <ac:chgData name="Kristen Landreville" userId="f2dab55fb44754ed" providerId="LiveId" clId="{19A68DEA-5467-4A29-AF0D-4B61D8B46CB1}" dt="2022-09-09T14:19:01.431" v="1859" actId="26606"/>
          <ac:picMkLst>
            <pc:docMk/>
            <pc:sldMk cId="1684389882" sldId="354"/>
            <ac:picMk id="23" creationId="{4EFBB712-7987-4801-925F-1581897E3367}"/>
          </ac:picMkLst>
        </pc:picChg>
        <pc:picChg chg="add del">
          <ac:chgData name="Kristen Landreville" userId="f2dab55fb44754ed" providerId="LiveId" clId="{19A68DEA-5467-4A29-AF0D-4B61D8B46CB1}" dt="2022-09-09T14:19:01.431" v="1859" actId="26606"/>
          <ac:picMkLst>
            <pc:docMk/>
            <pc:sldMk cId="1684389882" sldId="354"/>
            <ac:picMk id="24" creationId="{6BC30D49-073C-4A06-BB8A-C45E21A25501}"/>
          </ac:picMkLst>
        </pc:picChg>
        <pc:picChg chg="add del">
          <ac:chgData name="Kristen Landreville" userId="f2dab55fb44754ed" providerId="LiveId" clId="{19A68DEA-5467-4A29-AF0D-4B61D8B46CB1}" dt="2022-09-09T14:19:06.144" v="1861" actId="26606"/>
          <ac:picMkLst>
            <pc:docMk/>
            <pc:sldMk cId="1684389882" sldId="354"/>
            <ac:picMk id="33" creationId="{A9A96FF2-ACD7-48C4-BCE1-FC7F42108606}"/>
          </ac:picMkLst>
        </pc:picChg>
        <pc:picChg chg="add del">
          <ac:chgData name="Kristen Landreville" userId="f2dab55fb44754ed" providerId="LiveId" clId="{19A68DEA-5467-4A29-AF0D-4B61D8B46CB1}" dt="2022-09-09T14:19:08.876" v="1863" actId="26606"/>
          <ac:picMkLst>
            <pc:docMk/>
            <pc:sldMk cId="1684389882" sldId="354"/>
            <ac:picMk id="36" creationId="{F0124483-6CF8-46D0-A7B5-B937287EC492}"/>
          </ac:picMkLst>
        </pc:picChg>
        <pc:picChg chg="add del">
          <ac:chgData name="Kristen Landreville" userId="f2dab55fb44754ed" providerId="LiveId" clId="{19A68DEA-5467-4A29-AF0D-4B61D8B46CB1}" dt="2022-09-09T14:19:08.876" v="1863" actId="26606"/>
          <ac:picMkLst>
            <pc:docMk/>
            <pc:sldMk cId="1684389882" sldId="354"/>
            <ac:picMk id="37" creationId="{8EB05202-583E-4144-9143-7881E6E9BC39}"/>
          </ac:picMkLst>
        </pc:picChg>
        <pc:picChg chg="add">
          <ac:chgData name="Kristen Landreville" userId="f2dab55fb44754ed" providerId="LiveId" clId="{19A68DEA-5467-4A29-AF0D-4B61D8B46CB1}" dt="2022-09-09T14:19:08.908" v="1864" actId="26606"/>
          <ac:picMkLst>
            <pc:docMk/>
            <pc:sldMk cId="1684389882" sldId="354"/>
            <ac:picMk id="45" creationId="{015AB904-4FB7-4A0D-B43E-03ACF05E1445}"/>
          </ac:picMkLst>
        </pc:picChg>
      </pc:sldChg>
      <pc:sldChg chg="modSp new del mod">
        <pc:chgData name="Kristen Landreville" userId="f2dab55fb44754ed" providerId="LiveId" clId="{19A68DEA-5467-4A29-AF0D-4B61D8B46CB1}" dt="2022-09-08T18:59:56.102" v="1854" actId="47"/>
        <pc:sldMkLst>
          <pc:docMk/>
          <pc:sldMk cId="980600809" sldId="355"/>
        </pc:sldMkLst>
        <pc:spChg chg="mod">
          <ac:chgData name="Kristen Landreville" userId="f2dab55fb44754ed" providerId="LiveId" clId="{19A68DEA-5467-4A29-AF0D-4B61D8B46CB1}" dt="2022-09-08T16:56:59.343" v="1853" actId="20577"/>
          <ac:spMkLst>
            <pc:docMk/>
            <pc:sldMk cId="980600809" sldId="355"/>
            <ac:spMk id="2" creationId="{3D00DEB8-3060-DDEB-4A2A-CFF7416BD6FA}"/>
          </ac:spMkLst>
        </pc:spChg>
      </pc:sldChg>
      <pc:sldChg chg="addSp modSp new mod setBg">
        <pc:chgData name="Kristen Landreville" userId="f2dab55fb44754ed" providerId="LiveId" clId="{19A68DEA-5467-4A29-AF0D-4B61D8B46CB1}" dt="2022-09-09T14:37:01.778" v="2267" actId="1038"/>
        <pc:sldMkLst>
          <pc:docMk/>
          <pc:sldMk cId="3836467291" sldId="355"/>
        </pc:sldMkLst>
        <pc:spChg chg="mod">
          <ac:chgData name="Kristen Landreville" userId="f2dab55fb44754ed" providerId="LiveId" clId="{19A68DEA-5467-4A29-AF0D-4B61D8B46CB1}" dt="2022-09-09T14:37:01.778" v="2267" actId="1038"/>
          <ac:spMkLst>
            <pc:docMk/>
            <pc:sldMk cId="3836467291" sldId="355"/>
            <ac:spMk id="2" creationId="{A68E7A15-76D4-B3D9-3919-5086D29CBB8E}"/>
          </ac:spMkLst>
        </pc:spChg>
        <pc:spChg chg="mod">
          <ac:chgData name="Kristen Landreville" userId="f2dab55fb44754ed" providerId="LiveId" clId="{19A68DEA-5467-4A29-AF0D-4B61D8B46CB1}" dt="2022-09-09T14:37:01.778" v="2267" actId="1038"/>
          <ac:spMkLst>
            <pc:docMk/>
            <pc:sldMk cId="3836467291" sldId="355"/>
            <ac:spMk id="3" creationId="{58DD1EC2-F31B-D341-C48B-3BA489ED1C6E}"/>
          </ac:spMkLst>
        </pc:spChg>
        <pc:spChg chg="add">
          <ac:chgData name="Kristen Landreville" userId="f2dab55fb44754ed" providerId="LiveId" clId="{19A68DEA-5467-4A29-AF0D-4B61D8B46CB1}" dt="2022-09-09T14:36:40.855" v="2222" actId="26606"/>
          <ac:spMkLst>
            <pc:docMk/>
            <pc:sldMk cId="3836467291" sldId="355"/>
            <ac:spMk id="10" creationId="{3FAD17B9-9E6C-4DD1-9728-97B5E5FCCAB2}"/>
          </ac:spMkLst>
        </pc:spChg>
        <pc:spChg chg="add">
          <ac:chgData name="Kristen Landreville" userId="f2dab55fb44754ed" providerId="LiveId" clId="{19A68DEA-5467-4A29-AF0D-4B61D8B46CB1}" dt="2022-09-09T14:36:40.855" v="2222" actId="26606"/>
          <ac:spMkLst>
            <pc:docMk/>
            <pc:sldMk cId="3836467291" sldId="355"/>
            <ac:spMk id="12" creationId="{D7AC3F90-A588-42FF-B41D-062A8D91B9E5}"/>
          </ac:spMkLst>
        </pc:spChg>
        <pc:spChg chg="add">
          <ac:chgData name="Kristen Landreville" userId="f2dab55fb44754ed" providerId="LiveId" clId="{19A68DEA-5467-4A29-AF0D-4B61D8B46CB1}" dt="2022-09-09T14:36:40.855" v="2222" actId="26606"/>
          <ac:spMkLst>
            <pc:docMk/>
            <pc:sldMk cId="3836467291" sldId="355"/>
            <ac:spMk id="16" creationId="{E1AADF25-43E9-4DE0-AD82-4F6052319136}"/>
          </ac:spMkLst>
        </pc:spChg>
        <pc:spChg chg="add">
          <ac:chgData name="Kristen Landreville" userId="f2dab55fb44754ed" providerId="LiveId" clId="{19A68DEA-5467-4A29-AF0D-4B61D8B46CB1}" dt="2022-09-09T14:36:40.855" v="2222" actId="26606"/>
          <ac:spMkLst>
            <pc:docMk/>
            <pc:sldMk cId="3836467291" sldId="355"/>
            <ac:spMk id="18" creationId="{CBC2D515-EF3C-4E4E-8BC1-192B21E92713}"/>
          </ac:spMkLst>
        </pc:spChg>
        <pc:picChg chg="add mod ord">
          <ac:chgData name="Kristen Landreville" userId="f2dab55fb44754ed" providerId="LiveId" clId="{19A68DEA-5467-4A29-AF0D-4B61D8B46CB1}" dt="2022-09-09T14:36:40.855" v="2222" actId="26606"/>
          <ac:picMkLst>
            <pc:docMk/>
            <pc:sldMk cId="3836467291" sldId="355"/>
            <ac:picMk id="5" creationId="{344D8D4C-A994-80B5-4115-738F8D4B6AB2}"/>
          </ac:picMkLst>
        </pc:picChg>
        <pc:picChg chg="add">
          <ac:chgData name="Kristen Landreville" userId="f2dab55fb44754ed" providerId="LiveId" clId="{19A68DEA-5467-4A29-AF0D-4B61D8B46CB1}" dt="2022-09-09T14:36:40.855" v="2222" actId="26606"/>
          <ac:picMkLst>
            <pc:docMk/>
            <pc:sldMk cId="3836467291" sldId="355"/>
            <ac:picMk id="14" creationId="{015AB904-4FB7-4A0D-B43E-03ACF05E1445}"/>
          </ac:picMkLst>
        </pc:picChg>
      </pc:sldChg>
    </pc:docChg>
  </pc:docChgLst>
  <pc:docChgLst>
    <pc:chgData name="Kristen Landreville" userId="f2dab55fb44754ed" providerId="LiveId" clId="{7771975C-D220-4839-9BDB-41BE8A5DC05D}"/>
    <pc:docChg chg="undo custSel addSld delSld modSld sldOrd">
      <pc:chgData name="Kristen Landreville" userId="f2dab55fb44754ed" providerId="LiveId" clId="{7771975C-D220-4839-9BDB-41BE8A5DC05D}" dt="2021-09-17T19:59:59.062" v="4970" actId="27636"/>
      <pc:docMkLst>
        <pc:docMk/>
      </pc:docMkLst>
      <pc:sldChg chg="modSp mod modAnim">
        <pc:chgData name="Kristen Landreville" userId="f2dab55fb44754ed" providerId="LiveId" clId="{7771975C-D220-4839-9BDB-41BE8A5DC05D}" dt="2021-09-17T17:24:32.155" v="979" actId="1076"/>
        <pc:sldMkLst>
          <pc:docMk/>
          <pc:sldMk cId="3207767223" sldId="263"/>
        </pc:sldMkLst>
        <pc:spChg chg="mod">
          <ac:chgData name="Kristen Landreville" userId="f2dab55fb44754ed" providerId="LiveId" clId="{7771975C-D220-4839-9BDB-41BE8A5DC05D}" dt="2021-09-17T17:24:32.155" v="979" actId="1076"/>
          <ac:spMkLst>
            <pc:docMk/>
            <pc:sldMk cId="3207767223" sldId="263"/>
            <ac:spMk id="3" creationId="{00000000-0000-0000-0000-000000000000}"/>
          </ac:spMkLst>
        </pc:spChg>
      </pc:sldChg>
      <pc:sldChg chg="modAnim">
        <pc:chgData name="Kristen Landreville" userId="f2dab55fb44754ed" providerId="LiveId" clId="{7771975C-D220-4839-9BDB-41BE8A5DC05D}" dt="2021-09-17T17:33:59.973" v="1777"/>
        <pc:sldMkLst>
          <pc:docMk/>
          <pc:sldMk cId="1421653709" sldId="292"/>
        </pc:sldMkLst>
      </pc:sldChg>
      <pc:sldChg chg="addSp modSp mod modAnim">
        <pc:chgData name="Kristen Landreville" userId="f2dab55fb44754ed" providerId="LiveId" clId="{7771975C-D220-4839-9BDB-41BE8A5DC05D}" dt="2021-09-17T16:57:41.876" v="602"/>
        <pc:sldMkLst>
          <pc:docMk/>
          <pc:sldMk cId="3700174180" sldId="295"/>
        </pc:sldMkLst>
        <pc:spChg chg="add mod">
          <ac:chgData name="Kristen Landreville" userId="f2dab55fb44754ed" providerId="LiveId" clId="{7771975C-D220-4839-9BDB-41BE8A5DC05D}" dt="2021-09-17T16:57:33.740" v="601" actId="20577"/>
          <ac:spMkLst>
            <pc:docMk/>
            <pc:sldMk cId="3700174180" sldId="295"/>
            <ac:spMk id="5" creationId="{260096F3-A28E-4C7D-A296-4A99BD9BEB3E}"/>
          </ac:spMkLst>
        </pc:spChg>
        <pc:graphicFrameChg chg="mod modGraphic">
          <ac:chgData name="Kristen Landreville" userId="f2dab55fb44754ed" providerId="LiveId" clId="{7771975C-D220-4839-9BDB-41BE8A5DC05D}" dt="2021-09-17T16:52:36.548" v="469" actId="1076"/>
          <ac:graphicFrameMkLst>
            <pc:docMk/>
            <pc:sldMk cId="3700174180" sldId="295"/>
            <ac:graphicFrameMk id="4" creationId="{811E84AF-B04D-4C65-B05D-C54BDAF80652}"/>
          </ac:graphicFrameMkLst>
        </pc:graphicFrameChg>
      </pc:sldChg>
      <pc:sldChg chg="modSp mod">
        <pc:chgData name="Kristen Landreville" userId="f2dab55fb44754ed" providerId="LiveId" clId="{7771975C-D220-4839-9BDB-41BE8A5DC05D}" dt="2021-09-17T17:04:22.677" v="874" actId="14100"/>
        <pc:sldMkLst>
          <pc:docMk/>
          <pc:sldMk cId="1470921777" sldId="297"/>
        </pc:sldMkLst>
        <pc:spChg chg="mod">
          <ac:chgData name="Kristen Landreville" userId="f2dab55fb44754ed" providerId="LiveId" clId="{7771975C-D220-4839-9BDB-41BE8A5DC05D}" dt="2021-09-17T17:04:22.677" v="874" actId="14100"/>
          <ac:spMkLst>
            <pc:docMk/>
            <pc:sldMk cId="1470921777" sldId="297"/>
            <ac:spMk id="3" creationId="{4438A178-2C35-4F3B-9BE2-7838D19AF8D9}"/>
          </ac:spMkLst>
        </pc:spChg>
        <pc:spChg chg="mod">
          <ac:chgData name="Kristen Landreville" userId="f2dab55fb44754ed" providerId="LiveId" clId="{7771975C-D220-4839-9BDB-41BE8A5DC05D}" dt="2021-09-17T17:04:08.329" v="872" actId="1076"/>
          <ac:spMkLst>
            <pc:docMk/>
            <pc:sldMk cId="1470921777" sldId="297"/>
            <ac:spMk id="4" creationId="{D86F0E95-0498-46D3-9A00-CDA63397404C}"/>
          </ac:spMkLst>
        </pc:spChg>
        <pc:picChg chg="mod">
          <ac:chgData name="Kristen Landreville" userId="f2dab55fb44754ed" providerId="LiveId" clId="{7771975C-D220-4839-9BDB-41BE8A5DC05D}" dt="2021-09-17T17:04:18.538" v="873" actId="1076"/>
          <ac:picMkLst>
            <pc:docMk/>
            <pc:sldMk cId="1470921777" sldId="297"/>
            <ac:picMk id="5" creationId="{B2C0D350-75F9-4FC4-906C-DE4FF280F2F4}"/>
          </ac:picMkLst>
        </pc:picChg>
      </pc:sldChg>
      <pc:sldChg chg="modAnim">
        <pc:chgData name="Kristen Landreville" userId="f2dab55fb44754ed" providerId="LiveId" clId="{7771975C-D220-4839-9BDB-41BE8A5DC05D}" dt="2021-09-17T17:34:58.241" v="1781"/>
        <pc:sldMkLst>
          <pc:docMk/>
          <pc:sldMk cId="1823784727" sldId="299"/>
        </pc:sldMkLst>
      </pc:sldChg>
      <pc:sldChg chg="modSp ord modAnim">
        <pc:chgData name="Kristen Landreville" userId="f2dab55fb44754ed" providerId="LiveId" clId="{7771975C-D220-4839-9BDB-41BE8A5DC05D}" dt="2021-09-17T18:14:58.983" v="3728"/>
        <pc:sldMkLst>
          <pc:docMk/>
          <pc:sldMk cId="3134284593" sldId="300"/>
        </pc:sldMkLst>
        <pc:spChg chg="mod">
          <ac:chgData name="Kristen Landreville" userId="f2dab55fb44754ed" providerId="LiveId" clId="{7771975C-D220-4839-9BDB-41BE8A5DC05D}" dt="2021-09-17T17:35:18.902" v="1785" actId="20577"/>
          <ac:spMkLst>
            <pc:docMk/>
            <pc:sldMk cId="3134284593" sldId="300"/>
            <ac:spMk id="3" creationId="{2B1606E5-0222-4D56-BAA5-3F58C2498DAA}"/>
          </ac:spMkLst>
        </pc:spChg>
      </pc:sldChg>
      <pc:sldChg chg="modAnim">
        <pc:chgData name="Kristen Landreville" userId="f2dab55fb44754ed" providerId="LiveId" clId="{7771975C-D220-4839-9BDB-41BE8A5DC05D}" dt="2021-09-17T17:19:16.230" v="948"/>
        <pc:sldMkLst>
          <pc:docMk/>
          <pc:sldMk cId="2436296164" sldId="304"/>
        </pc:sldMkLst>
      </pc:sldChg>
      <pc:sldChg chg="modSp modAnim">
        <pc:chgData name="Kristen Landreville" userId="f2dab55fb44754ed" providerId="LiveId" clId="{7771975C-D220-4839-9BDB-41BE8A5DC05D}" dt="2021-09-17T17:23:27.824" v="967" actId="6549"/>
        <pc:sldMkLst>
          <pc:docMk/>
          <pc:sldMk cId="415599093" sldId="306"/>
        </pc:sldMkLst>
        <pc:spChg chg="mod">
          <ac:chgData name="Kristen Landreville" userId="f2dab55fb44754ed" providerId="LiveId" clId="{7771975C-D220-4839-9BDB-41BE8A5DC05D}" dt="2021-09-17T17:23:27.824" v="967" actId="6549"/>
          <ac:spMkLst>
            <pc:docMk/>
            <pc:sldMk cId="415599093" sldId="306"/>
            <ac:spMk id="3" creationId="{4438A178-2C35-4F3B-9BE2-7838D19AF8D9}"/>
          </ac:spMkLst>
        </pc:spChg>
      </pc:sldChg>
      <pc:sldChg chg="ord modAnim">
        <pc:chgData name="Kristen Landreville" userId="f2dab55fb44754ed" providerId="LiveId" clId="{7771975C-D220-4839-9BDB-41BE8A5DC05D}" dt="2021-09-17T17:22:15.530" v="957"/>
        <pc:sldMkLst>
          <pc:docMk/>
          <pc:sldMk cId="2893915462" sldId="307"/>
        </pc:sldMkLst>
      </pc:sldChg>
      <pc:sldChg chg="modSp mod modAnim">
        <pc:chgData name="Kristen Landreville" userId="f2dab55fb44754ed" providerId="LiveId" clId="{7771975C-D220-4839-9BDB-41BE8A5DC05D}" dt="2021-09-17T17:19:13.432" v="947"/>
        <pc:sldMkLst>
          <pc:docMk/>
          <pc:sldMk cId="2068617033" sldId="308"/>
        </pc:sldMkLst>
        <pc:spChg chg="mod">
          <ac:chgData name="Kristen Landreville" userId="f2dab55fb44754ed" providerId="LiveId" clId="{7771975C-D220-4839-9BDB-41BE8A5DC05D}" dt="2021-09-17T17:18:36.923" v="944" actId="20577"/>
          <ac:spMkLst>
            <pc:docMk/>
            <pc:sldMk cId="2068617033" sldId="308"/>
            <ac:spMk id="4" creationId="{A201B0F5-26ED-4808-9D4F-707EC35A863E}"/>
          </ac:spMkLst>
        </pc:spChg>
      </pc:sldChg>
      <pc:sldChg chg="delSp modSp del mod ord modAnim">
        <pc:chgData name="Kristen Landreville" userId="f2dab55fb44754ed" providerId="LiveId" clId="{7771975C-D220-4839-9BDB-41BE8A5DC05D}" dt="2021-09-17T17:24:59.856" v="982" actId="47"/>
        <pc:sldMkLst>
          <pc:docMk/>
          <pc:sldMk cId="1490990449" sldId="309"/>
        </pc:sldMkLst>
        <pc:spChg chg="mod">
          <ac:chgData name="Kristen Landreville" userId="f2dab55fb44754ed" providerId="LiveId" clId="{7771975C-D220-4839-9BDB-41BE8A5DC05D}" dt="2021-09-17T17:23:39.680" v="968" actId="21"/>
          <ac:spMkLst>
            <pc:docMk/>
            <pc:sldMk cId="1490990449" sldId="309"/>
            <ac:spMk id="3" creationId="{4438A178-2C35-4F3B-9BE2-7838D19AF8D9}"/>
          </ac:spMkLst>
        </pc:spChg>
        <pc:picChg chg="del">
          <ac:chgData name="Kristen Landreville" userId="f2dab55fb44754ed" providerId="LiveId" clId="{7771975C-D220-4839-9BDB-41BE8A5DC05D}" dt="2021-09-17T17:24:46.796" v="981" actId="478"/>
          <ac:picMkLst>
            <pc:docMk/>
            <pc:sldMk cId="1490990449" sldId="309"/>
            <ac:picMk id="8" creationId="{9E23AEBF-E4BC-4C3A-92C8-2CDEC2926A2F}"/>
          </ac:picMkLst>
        </pc:picChg>
        <pc:picChg chg="del">
          <ac:chgData name="Kristen Landreville" userId="f2dab55fb44754ed" providerId="LiveId" clId="{7771975C-D220-4839-9BDB-41BE8A5DC05D}" dt="2021-09-17T17:24:45.299" v="980" actId="478"/>
          <ac:picMkLst>
            <pc:docMk/>
            <pc:sldMk cId="1490990449" sldId="309"/>
            <ac:picMk id="10" creationId="{99809EE1-EC74-4AAC-B1A3-01536AC5FC35}"/>
          </ac:picMkLst>
        </pc:picChg>
      </pc:sldChg>
      <pc:sldChg chg="modAnim">
        <pc:chgData name="Kristen Landreville" userId="f2dab55fb44754ed" providerId="LiveId" clId="{7771975C-D220-4839-9BDB-41BE8A5DC05D}" dt="2021-09-17T16:58:24.356" v="606"/>
        <pc:sldMkLst>
          <pc:docMk/>
          <pc:sldMk cId="1064783295" sldId="316"/>
        </pc:sldMkLst>
      </pc:sldChg>
      <pc:sldChg chg="addSp delSp modSp mod">
        <pc:chgData name="Kristen Landreville" userId="f2dab55fb44754ed" providerId="LiveId" clId="{7771975C-D220-4839-9BDB-41BE8A5DC05D}" dt="2021-09-17T17:17:15.679" v="933" actId="403"/>
        <pc:sldMkLst>
          <pc:docMk/>
          <pc:sldMk cId="2760771296" sldId="317"/>
        </pc:sldMkLst>
        <pc:spChg chg="mod">
          <ac:chgData name="Kristen Landreville" userId="f2dab55fb44754ed" providerId="LiveId" clId="{7771975C-D220-4839-9BDB-41BE8A5DC05D}" dt="2021-09-17T17:17:07.404" v="930" actId="1035"/>
          <ac:spMkLst>
            <pc:docMk/>
            <pc:sldMk cId="2760771296" sldId="317"/>
            <ac:spMk id="4" creationId="{B7339195-2164-4772-BFA9-73C453C7D9A3}"/>
          </ac:spMkLst>
        </pc:spChg>
        <pc:spChg chg="mod">
          <ac:chgData name="Kristen Landreville" userId="f2dab55fb44754ed" providerId="LiveId" clId="{7771975C-D220-4839-9BDB-41BE8A5DC05D}" dt="2021-09-17T17:17:15.679" v="933" actId="403"/>
          <ac:spMkLst>
            <pc:docMk/>
            <pc:sldMk cId="2760771296" sldId="317"/>
            <ac:spMk id="5" creationId="{E5A8942F-8D40-404B-A6B4-FBE7C752310B}"/>
          </ac:spMkLst>
        </pc:spChg>
        <pc:spChg chg="del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7" creationId="{8F3CF990-ACB8-443A-BB74-D36EC8A00B02}"/>
          </ac:spMkLst>
        </pc:spChg>
        <pc:spChg chg="del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14" creationId="{65F94F98-3A57-49AA-838E-91AAF600B6EE}"/>
          </ac:spMkLst>
        </pc:spChg>
        <pc:spChg chg="del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18" creationId="{A0B5529D-5CAA-4BF2-B5C9-34705E7661F9}"/>
          </ac:spMkLst>
        </pc:spChg>
        <pc:spChg chg="del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20" creationId="{FBD68200-BC03-4015-860B-CD5C30CD76B8}"/>
          </ac:spMkLst>
        </pc:spChg>
        <pc:spChg chg="del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22" creationId="{332A6F87-AC28-4AA8-B8A6-AEBC67BD0D64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27" creationId="{A5CE34E6-6FEC-411B-B179-89EE435413AC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33" creationId="{F634838E-3B6D-4535-B294-4E9FC6B7BC07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35" creationId="{E9A2CCD8-325F-4765-B5B8-43553A383C34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37" creationId="{28EF172B-35AE-4B8C-98F8-58439840B665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39" creationId="{4FCBC00F-D436-4FF8-8158-0A24A2A52C1C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41" creationId="{FBB16E79-EAC0-4B3C-8938-E96BCBB98D76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43" creationId="{5976B01D-B3BE-40B4-8B07-D80E01804967}"/>
          </ac:spMkLst>
        </pc:spChg>
        <pc:spChg chg="add">
          <ac:chgData name="Kristen Landreville" userId="f2dab55fb44754ed" providerId="LiveId" clId="{7771975C-D220-4839-9BDB-41BE8A5DC05D}" dt="2021-09-17T17:16:58.949" v="877" actId="26606"/>
          <ac:spMkLst>
            <pc:docMk/>
            <pc:sldMk cId="2760771296" sldId="317"/>
            <ac:spMk id="45" creationId="{E1B4A152-97C4-493E-A1E1-B5C5B25D4218}"/>
          </ac:spMkLst>
        </pc:spChg>
        <pc:picChg chg="add mod ord">
          <ac:chgData name="Kristen Landreville" userId="f2dab55fb44754ed" providerId="LiveId" clId="{7771975C-D220-4839-9BDB-41BE8A5DC05D}" dt="2021-09-17T17:16:58.949" v="877" actId="26606"/>
          <ac:picMkLst>
            <pc:docMk/>
            <pc:sldMk cId="2760771296" sldId="317"/>
            <ac:picMk id="3" creationId="{5AFEA7D8-E4F6-4E1C-9164-B0FD5B9B18DB}"/>
          </ac:picMkLst>
        </pc:picChg>
        <pc:picChg chg="del">
          <ac:chgData name="Kristen Landreville" userId="f2dab55fb44754ed" providerId="LiveId" clId="{7771975C-D220-4839-9BDB-41BE8A5DC05D}" dt="2021-09-17T17:16:58.949" v="877" actId="26606"/>
          <ac:picMkLst>
            <pc:docMk/>
            <pc:sldMk cId="2760771296" sldId="317"/>
            <ac:picMk id="8" creationId="{00B98862-BEE1-44FB-A335-A1B9106B445E}"/>
          </ac:picMkLst>
        </pc:picChg>
        <pc:picChg chg="add mod ord">
          <ac:chgData name="Kristen Landreville" userId="f2dab55fb44754ed" providerId="LiveId" clId="{7771975C-D220-4839-9BDB-41BE8A5DC05D}" dt="2021-09-17T17:16:58.949" v="877" actId="26606"/>
          <ac:picMkLst>
            <pc:docMk/>
            <pc:sldMk cId="2760771296" sldId="317"/>
            <ac:picMk id="9" creationId="{294989D1-5973-4DB3-AE36-5EA6D3FDFD72}"/>
          </ac:picMkLst>
        </pc:picChg>
        <pc:picChg chg="del">
          <ac:chgData name="Kristen Landreville" userId="f2dab55fb44754ed" providerId="LiveId" clId="{7771975C-D220-4839-9BDB-41BE8A5DC05D}" dt="2021-09-17T17:16:58.949" v="877" actId="26606"/>
          <ac:picMkLst>
            <pc:docMk/>
            <pc:sldMk cId="2760771296" sldId="317"/>
            <ac:picMk id="16" creationId="{7185CF21-0594-48C0-9F3E-254D6BCE9D9B}"/>
          </ac:picMkLst>
        </pc:picChg>
        <pc:picChg chg="add">
          <ac:chgData name="Kristen Landreville" userId="f2dab55fb44754ed" providerId="LiveId" clId="{7771975C-D220-4839-9BDB-41BE8A5DC05D}" dt="2021-09-17T17:16:58.949" v="877" actId="26606"/>
          <ac:picMkLst>
            <pc:docMk/>
            <pc:sldMk cId="2760771296" sldId="317"/>
            <ac:picMk id="29" creationId="{AFF3C05F-8D3C-4017-9B68-116CEBC02196}"/>
          </ac:picMkLst>
        </pc:picChg>
        <pc:picChg chg="add">
          <ac:chgData name="Kristen Landreville" userId="f2dab55fb44754ed" providerId="LiveId" clId="{7771975C-D220-4839-9BDB-41BE8A5DC05D}" dt="2021-09-17T17:16:58.949" v="877" actId="26606"/>
          <ac:picMkLst>
            <pc:docMk/>
            <pc:sldMk cId="2760771296" sldId="317"/>
            <ac:picMk id="31" creationId="{9E5D0CB8-2467-4F97-AAD7-19C0D48444F6}"/>
          </ac:picMkLst>
        </pc:picChg>
      </pc:sldChg>
      <pc:sldChg chg="modAnim">
        <pc:chgData name="Kristen Landreville" userId="f2dab55fb44754ed" providerId="LiveId" clId="{7771975C-D220-4839-9BDB-41BE8A5DC05D}" dt="2021-09-17T17:19:05.653" v="945"/>
        <pc:sldMkLst>
          <pc:docMk/>
          <pc:sldMk cId="2566370465" sldId="318"/>
        </pc:sldMkLst>
      </pc:sldChg>
      <pc:sldChg chg="del ord">
        <pc:chgData name="Kristen Landreville" userId="f2dab55fb44754ed" providerId="LiveId" clId="{7771975C-D220-4839-9BDB-41BE8A5DC05D}" dt="2021-09-17T18:15:20.453" v="3729" actId="47"/>
        <pc:sldMkLst>
          <pc:docMk/>
          <pc:sldMk cId="69419075" sldId="324"/>
        </pc:sldMkLst>
      </pc:sldChg>
      <pc:sldChg chg="modSp mod modAnim">
        <pc:chgData name="Kristen Landreville" userId="f2dab55fb44754ed" providerId="LiveId" clId="{7771975C-D220-4839-9BDB-41BE8A5DC05D}" dt="2021-09-17T19:54:55.100" v="4567" actId="120"/>
        <pc:sldMkLst>
          <pc:docMk/>
          <pc:sldMk cId="1155255062" sldId="325"/>
        </pc:sldMkLst>
        <pc:spChg chg="mod">
          <ac:chgData name="Kristen Landreville" userId="f2dab55fb44754ed" providerId="LiveId" clId="{7771975C-D220-4839-9BDB-41BE8A5DC05D}" dt="2021-09-17T19:54:48.798" v="4564" actId="20577"/>
          <ac:spMkLst>
            <pc:docMk/>
            <pc:sldMk cId="1155255062" sldId="325"/>
            <ac:spMk id="2" creationId="{391D99C5-424C-4556-9621-DC8DA1BD6FDF}"/>
          </ac:spMkLst>
        </pc:spChg>
        <pc:spChg chg="mod">
          <ac:chgData name="Kristen Landreville" userId="f2dab55fb44754ed" providerId="LiveId" clId="{7771975C-D220-4839-9BDB-41BE8A5DC05D}" dt="2021-09-17T19:54:55.100" v="4567" actId="120"/>
          <ac:spMkLst>
            <pc:docMk/>
            <pc:sldMk cId="1155255062" sldId="325"/>
            <ac:spMk id="3" creationId="{E0CD6A3B-E1BB-4B68-9C81-1F05847DF4BC}"/>
          </ac:spMkLst>
        </pc:spChg>
      </pc:sldChg>
      <pc:sldChg chg="modSp mod modAnim">
        <pc:chgData name="Kristen Landreville" userId="f2dab55fb44754ed" providerId="LiveId" clId="{7771975C-D220-4839-9BDB-41BE8A5DC05D}" dt="2021-09-17T17:35:04.487" v="1782"/>
        <pc:sldMkLst>
          <pc:docMk/>
          <pc:sldMk cId="2601822367" sldId="326"/>
        </pc:sldMkLst>
        <pc:spChg chg="mod">
          <ac:chgData name="Kristen Landreville" userId="f2dab55fb44754ed" providerId="LiveId" clId="{7771975C-D220-4839-9BDB-41BE8A5DC05D}" dt="2021-09-17T17:34:45.769" v="1780" actId="14100"/>
          <ac:spMkLst>
            <pc:docMk/>
            <pc:sldMk cId="2601822367" sldId="326"/>
            <ac:spMk id="5" creationId="{E0E5B3AF-4A1F-4892-A319-5EEC408E7FE0}"/>
          </ac:spMkLst>
        </pc:spChg>
      </pc:sldChg>
      <pc:sldChg chg="addSp delSp modSp mod modAnim">
        <pc:chgData name="Kristen Landreville" userId="f2dab55fb44754ed" providerId="LiveId" clId="{7771975C-D220-4839-9BDB-41BE8A5DC05D}" dt="2021-09-17T19:59:59.062" v="4970" actId="27636"/>
        <pc:sldMkLst>
          <pc:docMk/>
          <pc:sldMk cId="3002705721" sldId="327"/>
        </pc:sldMkLst>
        <pc:spChg chg="mod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2" creationId="{88D5970D-56ED-4A96-B3B6-930CFBC39CC0}"/>
          </ac:spMkLst>
        </pc:spChg>
        <pc:spChg chg="mod ord">
          <ac:chgData name="Kristen Landreville" userId="f2dab55fb44754ed" providerId="LiveId" clId="{7771975C-D220-4839-9BDB-41BE8A5DC05D}" dt="2021-09-17T19:59:59.062" v="4970" actId="27636"/>
          <ac:spMkLst>
            <pc:docMk/>
            <pc:sldMk cId="3002705721" sldId="327"/>
            <ac:spMk id="3" creationId="{69E2A5F3-C0B9-4AD0-A14D-3E328109CE77}"/>
          </ac:spMkLst>
        </pc:spChg>
        <pc:spChg chg="add del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26" creationId="{F21260E3-CC3B-4A52-A520-C1A0273A6792}"/>
          </ac:spMkLst>
        </pc:spChg>
        <pc:spChg chg="add del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29" creationId="{987BA551-ED29-4D36-BA4A-88DFBF11AC68}"/>
          </ac:spMkLst>
        </pc:spChg>
        <pc:spChg chg="add del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30" creationId="{C0803F3E-CFA5-44F3-9A02-22B2F7B61F07}"/>
          </ac:spMkLst>
        </pc:spChg>
        <pc:spChg chg="add del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31" creationId="{13375156-C2B8-4F2B-9D5C-CBF9F68B5467}"/>
          </ac:spMkLst>
        </pc:spChg>
        <pc:spChg chg="add del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32" creationId="{FDE12B58-F75B-4E0D-A6FE-88B5B14EAE32}"/>
          </ac:spMkLst>
        </pc:spChg>
        <pc:spChg chg="add del">
          <ac:chgData name="Kristen Landreville" userId="f2dab55fb44754ed" providerId="LiveId" clId="{7771975C-D220-4839-9BDB-41BE8A5DC05D}" dt="2021-09-17T19:56:23.436" v="4581" actId="26606"/>
          <ac:spMkLst>
            <pc:docMk/>
            <pc:sldMk cId="3002705721" sldId="327"/>
            <ac:spMk id="37" creationId="{9CC119E4-ED34-4807-82AC-18986D7B80F1}"/>
          </ac:spMkLst>
        </pc:spChg>
        <pc:spChg chg="add del">
          <ac:chgData name="Kristen Landreville" userId="f2dab55fb44754ed" providerId="LiveId" clId="{7771975C-D220-4839-9BDB-41BE8A5DC05D}" dt="2021-09-17T19:56:23.436" v="4581" actId="26606"/>
          <ac:spMkLst>
            <pc:docMk/>
            <pc:sldMk cId="3002705721" sldId="327"/>
            <ac:spMk id="43" creationId="{73052665-B13E-4204-AAF1-3A7F35C104F3}"/>
          </ac:spMkLst>
        </pc:spChg>
        <pc:spChg chg="add del">
          <ac:chgData name="Kristen Landreville" userId="f2dab55fb44754ed" providerId="LiveId" clId="{7771975C-D220-4839-9BDB-41BE8A5DC05D}" dt="2021-09-17T19:56:23.436" v="4581" actId="26606"/>
          <ac:spMkLst>
            <pc:docMk/>
            <pc:sldMk cId="3002705721" sldId="327"/>
            <ac:spMk id="45" creationId="{1289894C-0ADA-4BDE-A05C-938921B32758}"/>
          </ac:spMkLst>
        </pc:spChg>
        <pc:spChg chg="add del">
          <ac:chgData name="Kristen Landreville" userId="f2dab55fb44754ed" providerId="LiveId" clId="{7771975C-D220-4839-9BDB-41BE8A5DC05D}" dt="2021-09-17T19:56:23.436" v="4581" actId="26606"/>
          <ac:spMkLst>
            <pc:docMk/>
            <pc:sldMk cId="3002705721" sldId="327"/>
            <ac:spMk id="47" creationId="{F4BB9FA5-B097-4A0E-9BB6-442AF8470BAE}"/>
          </ac:spMkLst>
        </pc:spChg>
        <pc:spChg chg="add del">
          <ac:chgData name="Kristen Landreville" userId="f2dab55fb44754ed" providerId="LiveId" clId="{7771975C-D220-4839-9BDB-41BE8A5DC05D}" dt="2021-09-17T19:56:23.436" v="4581" actId="26606"/>
          <ac:spMkLst>
            <pc:docMk/>
            <pc:sldMk cId="3002705721" sldId="327"/>
            <ac:spMk id="49" creationId="{13BD6F0D-CD23-489D-9F00-71B6A4CC9D5F}"/>
          </ac:spMkLst>
        </pc:spChg>
        <pc:spChg chg="add del">
          <ac:chgData name="Kristen Landreville" userId="f2dab55fb44754ed" providerId="LiveId" clId="{7771975C-D220-4839-9BDB-41BE8A5DC05D}" dt="2021-09-17T19:56:27.395" v="4583" actId="26606"/>
          <ac:spMkLst>
            <pc:docMk/>
            <pc:sldMk cId="3002705721" sldId="327"/>
            <ac:spMk id="51" creationId="{7FEDA3E7-EBFE-418A-B5C2-D4BC88F462F1}"/>
          </ac:spMkLst>
        </pc:spChg>
        <pc:spChg chg="add del">
          <ac:chgData name="Kristen Landreville" userId="f2dab55fb44754ed" providerId="LiveId" clId="{7771975C-D220-4839-9BDB-41BE8A5DC05D}" dt="2021-09-17T19:56:27.395" v="4583" actId="26606"/>
          <ac:spMkLst>
            <pc:docMk/>
            <pc:sldMk cId="3002705721" sldId="327"/>
            <ac:spMk id="54" creationId="{D689D7A7-93D0-4D05-B2D2-153E11ADF5A5}"/>
          </ac:spMkLst>
        </pc:spChg>
        <pc:spChg chg="add del">
          <ac:chgData name="Kristen Landreville" userId="f2dab55fb44754ed" providerId="LiveId" clId="{7771975C-D220-4839-9BDB-41BE8A5DC05D}" dt="2021-09-17T19:56:27.395" v="4583" actId="26606"/>
          <ac:spMkLst>
            <pc:docMk/>
            <pc:sldMk cId="3002705721" sldId="327"/>
            <ac:spMk id="55" creationId="{11231428-B5CF-4820-97BF-F1494E714364}"/>
          </ac:spMkLst>
        </pc:spChg>
        <pc:spChg chg="add del">
          <ac:chgData name="Kristen Landreville" userId="f2dab55fb44754ed" providerId="LiveId" clId="{7771975C-D220-4839-9BDB-41BE8A5DC05D}" dt="2021-09-17T19:56:27.395" v="4583" actId="26606"/>
          <ac:spMkLst>
            <pc:docMk/>
            <pc:sldMk cId="3002705721" sldId="327"/>
            <ac:spMk id="56" creationId="{73506D1B-5D4E-4051-A512-F6509AC236C2}"/>
          </ac:spMkLst>
        </pc:spChg>
        <pc:spChg chg="add del">
          <ac:chgData name="Kristen Landreville" userId="f2dab55fb44754ed" providerId="LiveId" clId="{7771975C-D220-4839-9BDB-41BE8A5DC05D}" dt="2021-09-17T19:56:27.395" v="4583" actId="26606"/>
          <ac:spMkLst>
            <pc:docMk/>
            <pc:sldMk cId="3002705721" sldId="327"/>
            <ac:spMk id="57" creationId="{55E1F872-3092-4BB3-ACE2-D04ACC2D771D}"/>
          </ac:spMkLst>
        </pc:spChg>
        <pc:spChg chg="add del">
          <ac:chgData name="Kristen Landreville" userId="f2dab55fb44754ed" providerId="LiveId" clId="{7771975C-D220-4839-9BDB-41BE8A5DC05D}" dt="2021-09-17T19:56:29.669" v="4585" actId="26606"/>
          <ac:spMkLst>
            <pc:docMk/>
            <pc:sldMk cId="3002705721" sldId="327"/>
            <ac:spMk id="59" creationId="{3735A222-D228-4D79-8A54-2B852E07B7E1}"/>
          </ac:spMkLst>
        </pc:spChg>
        <pc:spChg chg="add del">
          <ac:chgData name="Kristen Landreville" userId="f2dab55fb44754ed" providerId="LiveId" clId="{7771975C-D220-4839-9BDB-41BE8A5DC05D}" dt="2021-09-17T19:56:29.669" v="4585" actId="26606"/>
          <ac:spMkLst>
            <pc:docMk/>
            <pc:sldMk cId="3002705721" sldId="327"/>
            <ac:spMk id="62" creationId="{62940EF6-7A0A-4A41-B214-8791A4F5B3F2}"/>
          </ac:spMkLst>
        </pc:spChg>
        <pc:spChg chg="add del">
          <ac:chgData name="Kristen Landreville" userId="f2dab55fb44754ed" providerId="LiveId" clId="{7771975C-D220-4839-9BDB-41BE8A5DC05D}" dt="2021-09-17T19:56:29.669" v="4585" actId="26606"/>
          <ac:spMkLst>
            <pc:docMk/>
            <pc:sldMk cId="3002705721" sldId="327"/>
            <ac:spMk id="63" creationId="{019D9203-D379-4A0B-8C29-CBA4D75B82DE}"/>
          </ac:spMkLst>
        </pc:spChg>
        <pc:spChg chg="add del">
          <ac:chgData name="Kristen Landreville" userId="f2dab55fb44754ed" providerId="LiveId" clId="{7771975C-D220-4839-9BDB-41BE8A5DC05D}" dt="2021-09-17T19:56:29.669" v="4585" actId="26606"/>
          <ac:spMkLst>
            <pc:docMk/>
            <pc:sldMk cId="3002705721" sldId="327"/>
            <ac:spMk id="64" creationId="{21B7750D-7C52-4380-9115-00358E081B69}"/>
          </ac:spMkLst>
        </pc:spChg>
        <pc:spChg chg="add del">
          <ac:chgData name="Kristen Landreville" userId="f2dab55fb44754ed" providerId="LiveId" clId="{7771975C-D220-4839-9BDB-41BE8A5DC05D}" dt="2021-09-17T19:56:29.669" v="4585" actId="26606"/>
          <ac:spMkLst>
            <pc:docMk/>
            <pc:sldMk cId="3002705721" sldId="327"/>
            <ac:spMk id="65" creationId="{64120D9B-C34D-4F31-B80F-BFB5330CCFFC}"/>
          </ac:spMkLst>
        </pc:spChg>
        <pc:spChg chg="add del">
          <ac:chgData name="Kristen Landreville" userId="f2dab55fb44754ed" providerId="LiveId" clId="{7771975C-D220-4839-9BDB-41BE8A5DC05D}" dt="2021-09-17T19:56:33.067" v="4587" actId="26606"/>
          <ac:spMkLst>
            <pc:docMk/>
            <pc:sldMk cId="3002705721" sldId="327"/>
            <ac:spMk id="67" creationId="{7EA73533-BD89-4875-8862-9EA969B267AD}"/>
          </ac:spMkLst>
        </pc:spChg>
        <pc:spChg chg="add del">
          <ac:chgData name="Kristen Landreville" userId="f2dab55fb44754ed" providerId="LiveId" clId="{7771975C-D220-4839-9BDB-41BE8A5DC05D}" dt="2021-09-17T19:56:33.067" v="4587" actId="26606"/>
          <ac:spMkLst>
            <pc:docMk/>
            <pc:sldMk cId="3002705721" sldId="327"/>
            <ac:spMk id="70" creationId="{2A1F5C0D-9218-46C3-8AF1-CCDFB04698C0}"/>
          </ac:spMkLst>
        </pc:spChg>
        <pc:spChg chg="add del">
          <ac:chgData name="Kristen Landreville" userId="f2dab55fb44754ed" providerId="LiveId" clId="{7771975C-D220-4839-9BDB-41BE8A5DC05D}" dt="2021-09-17T19:56:33.067" v="4587" actId="26606"/>
          <ac:spMkLst>
            <pc:docMk/>
            <pc:sldMk cId="3002705721" sldId="327"/>
            <ac:spMk id="71" creationId="{EDF8F345-29A0-445E-86A0-63EE71D97F3F}"/>
          </ac:spMkLst>
        </pc:spChg>
        <pc:spChg chg="add del">
          <ac:chgData name="Kristen Landreville" userId="f2dab55fb44754ed" providerId="LiveId" clId="{7771975C-D220-4839-9BDB-41BE8A5DC05D}" dt="2021-09-17T19:56:33.067" v="4587" actId="26606"/>
          <ac:spMkLst>
            <pc:docMk/>
            <pc:sldMk cId="3002705721" sldId="327"/>
            <ac:spMk id="72" creationId="{8E9ED330-7E35-4D3D-A69E-DF23956E7F04}"/>
          </ac:spMkLst>
        </pc:spChg>
        <pc:spChg chg="add del">
          <ac:chgData name="Kristen Landreville" userId="f2dab55fb44754ed" providerId="LiveId" clId="{7771975C-D220-4839-9BDB-41BE8A5DC05D}" dt="2021-09-17T19:56:33.067" v="4587" actId="26606"/>
          <ac:spMkLst>
            <pc:docMk/>
            <pc:sldMk cId="3002705721" sldId="327"/>
            <ac:spMk id="73" creationId="{B632E7E1-06DC-47BE-8E2D-8D7E496E8E31}"/>
          </ac:spMkLst>
        </pc:spChg>
        <pc:spChg chg="add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75" creationId="{9CC119E4-ED34-4807-82AC-18986D7B80F1}"/>
          </ac:spMkLst>
        </pc:spChg>
        <pc:spChg chg="add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78" creationId="{73052665-B13E-4204-AAF1-3A7F35C104F3}"/>
          </ac:spMkLst>
        </pc:spChg>
        <pc:spChg chg="add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79" creationId="{1289894C-0ADA-4BDE-A05C-938921B32758}"/>
          </ac:spMkLst>
        </pc:spChg>
        <pc:spChg chg="add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80" creationId="{F4BB9FA5-B097-4A0E-9BB6-442AF8470BAE}"/>
          </ac:spMkLst>
        </pc:spChg>
        <pc:spChg chg="add">
          <ac:chgData name="Kristen Landreville" userId="f2dab55fb44754ed" providerId="LiveId" clId="{7771975C-D220-4839-9BDB-41BE8A5DC05D}" dt="2021-09-17T19:56:33.088" v="4588" actId="26606"/>
          <ac:spMkLst>
            <pc:docMk/>
            <pc:sldMk cId="3002705721" sldId="327"/>
            <ac:spMk id="81" creationId="{13BD6F0D-CD23-489D-9F00-71B6A4CC9D5F}"/>
          </ac:spMkLst>
        </pc:spChg>
        <pc:picChg chg="del">
          <ac:chgData name="Kristen Landreville" userId="f2dab55fb44754ed" providerId="LiveId" clId="{7771975C-D220-4839-9BDB-41BE8A5DC05D}" dt="2021-09-17T19:45:55.677" v="4051" actId="478"/>
          <ac:picMkLst>
            <pc:docMk/>
            <pc:sldMk cId="3002705721" sldId="327"/>
            <ac:picMk id="5" creationId="{D96D9416-5541-4EE2-AB1E-7272853C72DD}"/>
          </ac:picMkLst>
        </pc:picChg>
        <pc:picChg chg="add mod ord">
          <ac:chgData name="Kristen Landreville" userId="f2dab55fb44754ed" providerId="LiveId" clId="{7771975C-D220-4839-9BDB-41BE8A5DC05D}" dt="2021-09-17T19:56:33.088" v="4588" actId="26606"/>
          <ac:picMkLst>
            <pc:docMk/>
            <pc:sldMk cId="3002705721" sldId="327"/>
            <ac:picMk id="6" creationId="{F7134E87-E764-4667-B1F1-52CF51A4D012}"/>
          </ac:picMkLst>
        </pc:picChg>
        <pc:picChg chg="del">
          <ac:chgData name="Kristen Landreville" userId="f2dab55fb44754ed" providerId="LiveId" clId="{7771975C-D220-4839-9BDB-41BE8A5DC05D}" dt="2021-09-17T19:45:57.193" v="4052" actId="478"/>
          <ac:picMkLst>
            <pc:docMk/>
            <pc:sldMk cId="3002705721" sldId="327"/>
            <ac:picMk id="7" creationId="{E1E7207E-09F7-49EA-863B-9808D60771E9}"/>
          </ac:picMkLst>
        </pc:picChg>
        <pc:picChg chg="add del">
          <ac:chgData name="Kristen Landreville" userId="f2dab55fb44754ed" providerId="LiveId" clId="{7771975C-D220-4839-9BDB-41BE8A5DC05D}" dt="2021-09-17T19:56:33.088" v="4588" actId="26606"/>
          <ac:picMkLst>
            <pc:docMk/>
            <pc:sldMk cId="3002705721" sldId="327"/>
            <ac:picMk id="27" creationId="{958AE7C6-53D1-4FEB-98BA-0B522D4DC4C6}"/>
          </ac:picMkLst>
        </pc:picChg>
        <pc:picChg chg="add del">
          <ac:chgData name="Kristen Landreville" userId="f2dab55fb44754ed" providerId="LiveId" clId="{7771975C-D220-4839-9BDB-41BE8A5DC05D}" dt="2021-09-17T19:56:33.088" v="4588" actId="26606"/>
          <ac:picMkLst>
            <pc:docMk/>
            <pc:sldMk cId="3002705721" sldId="327"/>
            <ac:picMk id="28" creationId="{2A6C4B04-403C-4611-9F21-253D604BC075}"/>
          </ac:picMkLst>
        </pc:picChg>
        <pc:picChg chg="add del">
          <ac:chgData name="Kristen Landreville" userId="f2dab55fb44754ed" providerId="LiveId" clId="{7771975C-D220-4839-9BDB-41BE8A5DC05D}" dt="2021-09-17T19:56:23.436" v="4581" actId="26606"/>
          <ac:picMkLst>
            <pc:docMk/>
            <pc:sldMk cId="3002705721" sldId="327"/>
            <ac:picMk id="39" creationId="{4EFBB712-7987-4801-925F-1581897E3367}"/>
          </ac:picMkLst>
        </pc:picChg>
        <pc:picChg chg="add del">
          <ac:chgData name="Kristen Landreville" userId="f2dab55fb44754ed" providerId="LiveId" clId="{7771975C-D220-4839-9BDB-41BE8A5DC05D}" dt="2021-09-17T19:56:23.436" v="4581" actId="26606"/>
          <ac:picMkLst>
            <pc:docMk/>
            <pc:sldMk cId="3002705721" sldId="327"/>
            <ac:picMk id="41" creationId="{6BC30D49-073C-4A06-BB8A-C45E21A25501}"/>
          </ac:picMkLst>
        </pc:picChg>
        <pc:picChg chg="add del">
          <ac:chgData name="Kristen Landreville" userId="f2dab55fb44754ed" providerId="LiveId" clId="{7771975C-D220-4839-9BDB-41BE8A5DC05D}" dt="2021-09-17T19:56:27.395" v="4583" actId="26606"/>
          <ac:picMkLst>
            <pc:docMk/>
            <pc:sldMk cId="3002705721" sldId="327"/>
            <ac:picMk id="52" creationId="{0D220FF0-1B0B-4111-BC37-A7ABB21BD4D6}"/>
          </ac:picMkLst>
        </pc:picChg>
        <pc:picChg chg="add del">
          <ac:chgData name="Kristen Landreville" userId="f2dab55fb44754ed" providerId="LiveId" clId="{7771975C-D220-4839-9BDB-41BE8A5DC05D}" dt="2021-09-17T19:56:27.395" v="4583" actId="26606"/>
          <ac:picMkLst>
            <pc:docMk/>
            <pc:sldMk cId="3002705721" sldId="327"/>
            <ac:picMk id="53" creationId="{9388AE28-A9AF-4AE7-A5DA-7ADB72498BE5}"/>
          </ac:picMkLst>
        </pc:picChg>
        <pc:picChg chg="add del">
          <ac:chgData name="Kristen Landreville" userId="f2dab55fb44754ed" providerId="LiveId" clId="{7771975C-D220-4839-9BDB-41BE8A5DC05D}" dt="2021-09-17T19:56:29.669" v="4585" actId="26606"/>
          <ac:picMkLst>
            <pc:docMk/>
            <pc:sldMk cId="3002705721" sldId="327"/>
            <ac:picMk id="60" creationId="{F1054B36-D194-49BC-A85D-C9AA24B7F058}"/>
          </ac:picMkLst>
        </pc:picChg>
        <pc:picChg chg="add del">
          <ac:chgData name="Kristen Landreville" userId="f2dab55fb44754ed" providerId="LiveId" clId="{7771975C-D220-4839-9BDB-41BE8A5DC05D}" dt="2021-09-17T19:56:29.669" v="4585" actId="26606"/>
          <ac:picMkLst>
            <pc:docMk/>
            <pc:sldMk cId="3002705721" sldId="327"/>
            <ac:picMk id="61" creationId="{C2BB2C4C-9E99-4420-BA1F-0CD7D1B99521}"/>
          </ac:picMkLst>
        </pc:picChg>
        <pc:picChg chg="add del">
          <ac:chgData name="Kristen Landreville" userId="f2dab55fb44754ed" providerId="LiveId" clId="{7771975C-D220-4839-9BDB-41BE8A5DC05D}" dt="2021-09-17T19:56:33.067" v="4587" actId="26606"/>
          <ac:picMkLst>
            <pc:docMk/>
            <pc:sldMk cId="3002705721" sldId="327"/>
            <ac:picMk id="68" creationId="{F59F1363-48BD-4A2D-B1B5-B48C31AA521B}"/>
          </ac:picMkLst>
        </pc:picChg>
        <pc:picChg chg="add del">
          <ac:chgData name="Kristen Landreville" userId="f2dab55fb44754ed" providerId="LiveId" clId="{7771975C-D220-4839-9BDB-41BE8A5DC05D}" dt="2021-09-17T19:56:33.067" v="4587" actId="26606"/>
          <ac:picMkLst>
            <pc:docMk/>
            <pc:sldMk cId="3002705721" sldId="327"/>
            <ac:picMk id="69" creationId="{44A72671-0EA2-4860-A352-483330DC942E}"/>
          </ac:picMkLst>
        </pc:picChg>
        <pc:picChg chg="add">
          <ac:chgData name="Kristen Landreville" userId="f2dab55fb44754ed" providerId="LiveId" clId="{7771975C-D220-4839-9BDB-41BE8A5DC05D}" dt="2021-09-17T19:56:33.088" v="4588" actId="26606"/>
          <ac:picMkLst>
            <pc:docMk/>
            <pc:sldMk cId="3002705721" sldId="327"/>
            <ac:picMk id="76" creationId="{4EFBB712-7987-4801-925F-1581897E3367}"/>
          </ac:picMkLst>
        </pc:picChg>
        <pc:picChg chg="add">
          <ac:chgData name="Kristen Landreville" userId="f2dab55fb44754ed" providerId="LiveId" clId="{7771975C-D220-4839-9BDB-41BE8A5DC05D}" dt="2021-09-17T19:56:33.088" v="4588" actId="26606"/>
          <ac:picMkLst>
            <pc:docMk/>
            <pc:sldMk cId="3002705721" sldId="327"/>
            <ac:picMk id="77" creationId="{6BC30D49-073C-4A06-BB8A-C45E21A25501}"/>
          </ac:picMkLst>
        </pc:picChg>
      </pc:sldChg>
      <pc:sldChg chg="modSp mod modAnim">
        <pc:chgData name="Kristen Landreville" userId="f2dab55fb44754ed" providerId="LiveId" clId="{7771975C-D220-4839-9BDB-41BE8A5DC05D}" dt="2021-09-17T17:39:00.789" v="2138" actId="27636"/>
        <pc:sldMkLst>
          <pc:docMk/>
          <pc:sldMk cId="1809497251" sldId="328"/>
        </pc:sldMkLst>
        <pc:spChg chg="mod">
          <ac:chgData name="Kristen Landreville" userId="f2dab55fb44754ed" providerId="LiveId" clId="{7771975C-D220-4839-9BDB-41BE8A5DC05D}" dt="2021-09-17T17:39:00.789" v="2138" actId="27636"/>
          <ac:spMkLst>
            <pc:docMk/>
            <pc:sldMk cId="1809497251" sldId="328"/>
            <ac:spMk id="3" creationId="{2B1606E5-0222-4D56-BAA5-3F58C2498DAA}"/>
          </ac:spMkLst>
        </pc:spChg>
      </pc:sldChg>
      <pc:sldChg chg="modAnim">
        <pc:chgData name="Kristen Landreville" userId="f2dab55fb44754ed" providerId="LiveId" clId="{7771975C-D220-4839-9BDB-41BE8A5DC05D}" dt="2021-09-17T17:34:09.981" v="1778"/>
        <pc:sldMkLst>
          <pc:docMk/>
          <pc:sldMk cId="404238665" sldId="335"/>
        </pc:sldMkLst>
      </pc:sldChg>
      <pc:sldChg chg="modAnim">
        <pc:chgData name="Kristen Landreville" userId="f2dab55fb44754ed" providerId="LiveId" clId="{7771975C-D220-4839-9BDB-41BE8A5DC05D}" dt="2021-09-17T17:33:49.718" v="1775"/>
        <pc:sldMkLst>
          <pc:docMk/>
          <pc:sldMk cId="1790433564" sldId="337"/>
        </pc:sldMkLst>
      </pc:sldChg>
      <pc:sldChg chg="modSp new del mod">
        <pc:chgData name="Kristen Landreville" userId="f2dab55fb44754ed" providerId="LiveId" clId="{7771975C-D220-4839-9BDB-41BE8A5DC05D}" dt="2021-09-17T16:57:45.038" v="603" actId="47"/>
        <pc:sldMkLst>
          <pc:docMk/>
          <pc:sldMk cId="3483477355" sldId="340"/>
        </pc:sldMkLst>
        <pc:spChg chg="mod">
          <ac:chgData name="Kristen Landreville" userId="f2dab55fb44754ed" providerId="LiveId" clId="{7771975C-D220-4839-9BDB-41BE8A5DC05D}" dt="2021-09-17T16:55:17.847" v="510" actId="20577"/>
          <ac:spMkLst>
            <pc:docMk/>
            <pc:sldMk cId="3483477355" sldId="340"/>
            <ac:spMk id="2" creationId="{07099039-297E-40FF-AF5C-843467ED3DDC}"/>
          </ac:spMkLst>
        </pc:spChg>
      </pc:sldChg>
      <pc:sldChg chg="addSp modSp new mod">
        <pc:chgData name="Kristen Landreville" userId="f2dab55fb44754ed" providerId="LiveId" clId="{7771975C-D220-4839-9BDB-41BE8A5DC05D}" dt="2021-09-17T17:32:10.668" v="1773" actId="1076"/>
        <pc:sldMkLst>
          <pc:docMk/>
          <pc:sldMk cId="3731680540" sldId="340"/>
        </pc:sldMkLst>
        <pc:spChg chg="mod">
          <ac:chgData name="Kristen Landreville" userId="f2dab55fb44754ed" providerId="LiveId" clId="{7771975C-D220-4839-9BDB-41BE8A5DC05D}" dt="2021-09-17T17:25:12.935" v="1023" actId="20577"/>
          <ac:spMkLst>
            <pc:docMk/>
            <pc:sldMk cId="3731680540" sldId="340"/>
            <ac:spMk id="2" creationId="{EFC6665B-EA07-4A08-9D73-7F5BAEBB2833}"/>
          </ac:spMkLst>
        </pc:spChg>
        <pc:spChg chg="mod">
          <ac:chgData name="Kristen Landreville" userId="f2dab55fb44754ed" providerId="LiveId" clId="{7771975C-D220-4839-9BDB-41BE8A5DC05D}" dt="2021-09-17T17:30:58.013" v="1623" actId="20577"/>
          <ac:spMkLst>
            <pc:docMk/>
            <pc:sldMk cId="3731680540" sldId="340"/>
            <ac:spMk id="3" creationId="{14B53634-0371-4661-8D11-1B877BEBFB1A}"/>
          </ac:spMkLst>
        </pc:spChg>
        <pc:spChg chg="add mod">
          <ac:chgData name="Kristen Landreville" userId="f2dab55fb44754ed" providerId="LiveId" clId="{7771975C-D220-4839-9BDB-41BE8A5DC05D}" dt="2021-09-17T17:32:10.668" v="1773" actId="1076"/>
          <ac:spMkLst>
            <pc:docMk/>
            <pc:sldMk cId="3731680540" sldId="340"/>
            <ac:spMk id="4" creationId="{5956967B-4CBC-4119-9198-15AADC393B27}"/>
          </ac:spMkLst>
        </pc:spChg>
      </pc:sldChg>
      <pc:sldChg chg="addSp modSp new mod ord setBg">
        <pc:chgData name="Kristen Landreville" userId="f2dab55fb44754ed" providerId="LiveId" clId="{7771975C-D220-4839-9BDB-41BE8A5DC05D}" dt="2021-09-17T18:14:49.123" v="3726"/>
        <pc:sldMkLst>
          <pc:docMk/>
          <pc:sldMk cId="1147973665" sldId="341"/>
        </pc:sldMkLst>
        <pc:spChg chg="mo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2" creationId="{F1B0EADE-4929-4EEB-A73A-657BE7DD85F6}"/>
          </ac:spMkLst>
        </pc:spChg>
        <pc:spChg chg="mod ord">
          <ac:chgData name="Kristen Landreville" userId="f2dab55fb44754ed" providerId="LiveId" clId="{7771975C-D220-4839-9BDB-41BE8A5DC05D}" dt="2021-09-17T17:48:43.661" v="2402" actId="27636"/>
          <ac:spMkLst>
            <pc:docMk/>
            <pc:sldMk cId="1147973665" sldId="341"/>
            <ac:spMk id="3" creationId="{94A2B9F7-9BA0-42BA-B973-61912D129446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12" creationId="{9D0ECC93-8A84-462F-BAAC-30E05160EBB8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18" creationId="{22293315-F01A-4368-A765-88F3F27FBA77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20" creationId="{A4DFC871-A680-4411-9632-DE5E2BA88108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22" creationId="{6187C492-8FED-4917-B757-A172BA477062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24" creationId="{800A2F1A-433F-4272-9E0E-04C4308E58BA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26" creationId="{61BBBBBC-2316-4298-9C8F-BE74504F4F54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28" creationId="{2CE1A2BC-F80B-4E82-B109-6A947BAEE094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30" creationId="{E9DC9EBE-EED1-40FA-8A08-B47E6FF8B5CE}"/>
          </ac:spMkLst>
        </pc:spChg>
        <pc:spChg chg="add">
          <ac:chgData name="Kristen Landreville" userId="f2dab55fb44754ed" providerId="LiveId" clId="{7771975C-D220-4839-9BDB-41BE8A5DC05D}" dt="2021-09-17T17:48:35.616" v="2400" actId="26606"/>
          <ac:spMkLst>
            <pc:docMk/>
            <pc:sldMk cId="1147973665" sldId="341"/>
            <ac:spMk id="32" creationId="{7DC14ED5-5779-44DA-95C6-3FE0E65116C2}"/>
          </ac:spMkLst>
        </pc:spChg>
        <pc:picChg chg="add mod">
          <ac:chgData name="Kristen Landreville" userId="f2dab55fb44754ed" providerId="LiveId" clId="{7771975C-D220-4839-9BDB-41BE8A5DC05D}" dt="2021-09-17T17:48:35.616" v="2400" actId="26606"/>
          <ac:picMkLst>
            <pc:docMk/>
            <pc:sldMk cId="1147973665" sldId="341"/>
            <ac:picMk id="5" creationId="{79C69A24-63F2-4FEC-983F-6410C61078BE}"/>
          </ac:picMkLst>
        </pc:picChg>
        <pc:picChg chg="add mod">
          <ac:chgData name="Kristen Landreville" userId="f2dab55fb44754ed" providerId="LiveId" clId="{7771975C-D220-4839-9BDB-41BE8A5DC05D}" dt="2021-09-17T17:48:35.616" v="2400" actId="26606"/>
          <ac:picMkLst>
            <pc:docMk/>
            <pc:sldMk cId="1147973665" sldId="341"/>
            <ac:picMk id="7" creationId="{BAA4BE89-8456-474D-87C0-47E24DD9CC1F}"/>
          </ac:picMkLst>
        </pc:picChg>
        <pc:picChg chg="add">
          <ac:chgData name="Kristen Landreville" userId="f2dab55fb44754ed" providerId="LiveId" clId="{7771975C-D220-4839-9BDB-41BE8A5DC05D}" dt="2021-09-17T17:48:35.616" v="2400" actId="26606"/>
          <ac:picMkLst>
            <pc:docMk/>
            <pc:sldMk cId="1147973665" sldId="341"/>
            <ac:picMk id="14" creationId="{9353F979-8C15-489E-9AB5-A020FA79187A}"/>
          </ac:picMkLst>
        </pc:picChg>
        <pc:picChg chg="add">
          <ac:chgData name="Kristen Landreville" userId="f2dab55fb44754ed" providerId="LiveId" clId="{7771975C-D220-4839-9BDB-41BE8A5DC05D}" dt="2021-09-17T17:48:35.616" v="2400" actId="26606"/>
          <ac:picMkLst>
            <pc:docMk/>
            <pc:sldMk cId="1147973665" sldId="341"/>
            <ac:picMk id="16" creationId="{A09D60A9-0AB1-44C9-93D3-E013A7CFCDC8}"/>
          </ac:picMkLst>
        </pc:picChg>
      </pc:sldChg>
      <pc:sldChg chg="addSp delSp modSp new mod ord">
        <pc:chgData name="Kristen Landreville" userId="f2dab55fb44754ed" providerId="LiveId" clId="{7771975C-D220-4839-9BDB-41BE8A5DC05D}" dt="2021-09-17T18:14:49.123" v="3726"/>
        <pc:sldMkLst>
          <pc:docMk/>
          <pc:sldMk cId="3223078772" sldId="342"/>
        </pc:sldMkLst>
        <pc:spChg chg="del">
          <ac:chgData name="Kristen Landreville" userId="f2dab55fb44754ed" providerId="LiveId" clId="{7771975C-D220-4839-9BDB-41BE8A5DC05D}" dt="2021-09-17T18:10:10.786" v="3713" actId="478"/>
          <ac:spMkLst>
            <pc:docMk/>
            <pc:sldMk cId="3223078772" sldId="342"/>
            <ac:spMk id="2" creationId="{52740396-181A-41BA-8230-3266ED623156}"/>
          </ac:spMkLst>
        </pc:spChg>
        <pc:spChg chg="del mod">
          <ac:chgData name="Kristen Landreville" userId="f2dab55fb44754ed" providerId="LiveId" clId="{7771975C-D220-4839-9BDB-41BE8A5DC05D}" dt="2021-09-17T17:49:16.212" v="2406" actId="3680"/>
          <ac:spMkLst>
            <pc:docMk/>
            <pc:sldMk cId="3223078772" sldId="342"/>
            <ac:spMk id="3" creationId="{C8178822-CA00-476E-8177-AA8DF5A2B4BF}"/>
          </ac:spMkLst>
        </pc:spChg>
        <pc:graphicFrameChg chg="add mod ord modGraphic">
          <ac:chgData name="Kristen Landreville" userId="f2dab55fb44754ed" providerId="LiveId" clId="{7771975C-D220-4839-9BDB-41BE8A5DC05D}" dt="2021-09-17T18:11:04.474" v="3720" actId="20577"/>
          <ac:graphicFrameMkLst>
            <pc:docMk/>
            <pc:sldMk cId="3223078772" sldId="342"/>
            <ac:graphicFrameMk id="4" creationId="{061E5DB7-325E-422D-87EB-D2C8236501F9}"/>
          </ac:graphicFrameMkLst>
        </pc:graphicFrameChg>
      </pc:sldChg>
      <pc:sldChg chg="addSp delSp modSp new mod setBg modClrScheme setClrOvrMap chgLayout">
        <pc:chgData name="Kristen Landreville" userId="f2dab55fb44754ed" providerId="LiveId" clId="{7771975C-D220-4839-9BDB-41BE8A5DC05D}" dt="2021-09-17T19:52:07.716" v="4333" actId="20577"/>
        <pc:sldMkLst>
          <pc:docMk/>
          <pc:sldMk cId="124975220" sldId="343"/>
        </pc:sldMkLst>
        <pc:spChg chg="mod ord">
          <ac:chgData name="Kristen Landreville" userId="f2dab55fb44754ed" providerId="LiveId" clId="{7771975C-D220-4839-9BDB-41BE8A5DC05D}" dt="2021-09-17T19:52:07.716" v="4333" actId="20577"/>
          <ac:spMkLst>
            <pc:docMk/>
            <pc:sldMk cId="124975220" sldId="343"/>
            <ac:spMk id="2" creationId="{6FC5B1E7-AC11-42B3-9630-4EB4CC705EDD}"/>
          </ac:spMkLst>
        </pc:spChg>
        <pc:spChg chg="del mod ord">
          <ac:chgData name="Kristen Landreville" userId="f2dab55fb44754ed" providerId="LiveId" clId="{7771975C-D220-4839-9BDB-41BE8A5DC05D}" dt="2021-09-17T18:16:30.098" v="3800" actId="700"/>
          <ac:spMkLst>
            <pc:docMk/>
            <pc:sldMk cId="124975220" sldId="343"/>
            <ac:spMk id="3" creationId="{362488CD-3857-4E32-AC0F-3E2DFA44A6B1}"/>
          </ac:spMkLst>
        </pc:spChg>
        <pc:spChg chg="add del mod ord">
          <ac:chgData name="Kristen Landreville" userId="f2dab55fb44754ed" providerId="LiveId" clId="{7771975C-D220-4839-9BDB-41BE8A5DC05D}" dt="2021-09-17T19:51:30.824" v="4324" actId="478"/>
          <ac:spMkLst>
            <pc:docMk/>
            <pc:sldMk cId="124975220" sldId="343"/>
            <ac:spMk id="4" creationId="{CCBB0F7A-0DA4-4D34-8569-E754B06DE765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13" creationId="{2A2042E9-E104-4EB2-BC2A-7202C91C2ACD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15" creationId="{B359973E-2127-4A68-8122-FD45CCA53355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17" creationId="{0482D63C-D7E4-4249-B199-8CB5E90C7881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19" creationId="{B8C142B6-0BC2-42A0-A92A-AAB6C8BEEB89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21" creationId="{6C31A70B-E26C-4105-ABE9-B4E778AD47A2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23" creationId="{D0BE3D13-5BE5-4B05-AFCF-2A2E059D29F8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25" creationId="{1AC85C80-0175-4214-A13D-03C224658C16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29" creationId="{76562092-3AA7-4EF0-9007-C44F879A1308}"/>
          </ac:spMkLst>
        </pc:spChg>
        <pc:spChg chg="add del">
          <ac:chgData name="Kristen Landreville" userId="f2dab55fb44754ed" providerId="LiveId" clId="{7771975C-D220-4839-9BDB-41BE8A5DC05D}" dt="2021-09-17T19:50:06.096" v="4312" actId="26606"/>
          <ac:spMkLst>
            <pc:docMk/>
            <pc:sldMk cId="124975220" sldId="343"/>
            <ac:spMk id="31" creationId="{9232A0FC-3B0E-4DD1-9C3E-9C8C8CA6D103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40" creationId="{2A2042E9-E104-4EB2-BC2A-7202C91C2ACD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42" creationId="{B359973E-2127-4A68-8122-FD45CCA53355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44" creationId="{0482D63C-D7E4-4249-B199-8CB5E90C7881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46" creationId="{B8C142B6-0BC2-42A0-A92A-AAB6C8BEEB89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48" creationId="{6C31A70B-E26C-4105-ABE9-B4E778AD47A2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50" creationId="{92806DFD-E192-42CC-B190-3C4C95B8FF4E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52" creationId="{5DA7D8ED-4DB6-46C0-AE81-24DA0AAF9A86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54" creationId="{E5C12349-62E6-4BD7-9794-8785CD02DF1E}"/>
          </ac:spMkLst>
        </pc:spChg>
        <pc:spChg chg="add del">
          <ac:chgData name="Kristen Landreville" userId="f2dab55fb44754ed" providerId="LiveId" clId="{7771975C-D220-4839-9BDB-41BE8A5DC05D}" dt="2021-09-17T19:50:37.797" v="4313" actId="26606"/>
          <ac:spMkLst>
            <pc:docMk/>
            <pc:sldMk cId="124975220" sldId="343"/>
            <ac:spMk id="56" creationId="{77DC7507-73EB-407D-8824-E418315CC0D0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65" creationId="{2A2042E9-E104-4EB2-BC2A-7202C91C2ACD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67" creationId="{B359973E-2127-4A68-8122-FD45CCA53355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69" creationId="{0482D63C-D7E4-4249-B199-8CB5E90C7881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71" creationId="{B8C142B6-0BC2-42A0-A92A-AAB6C8BEEB89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73" creationId="{6C31A70B-E26C-4105-ABE9-B4E778AD47A2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75" creationId="{D0BE3D13-5BE5-4B05-AFCF-2A2E059D29F8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77" creationId="{1AC85C80-0175-4214-A13D-03C224658C16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81" creationId="{76562092-3AA7-4EF0-9007-C44F879A1308}"/>
          </ac:spMkLst>
        </pc:spChg>
        <pc:spChg chg="add del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83" creationId="{9232A0FC-3B0E-4DD1-9C3E-9C8C8CA6D103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92" creationId="{B8FACD96-FD5B-4A10-A99F-AA2FCE1DFF56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94" creationId="{003EC206-523A-433C-8707-F542109D08BB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96" creationId="{3FADF3FD-6075-4C62-A871-429CB9C9304A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98" creationId="{3D238780-5A87-4866-8961-330E11BE90AA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00" creationId="{15957E0F-0E19-4934-AD93-8DF77745105B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02" creationId="{A5CE34E6-6FEC-411B-B179-89EE435413AC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08" creationId="{F634838E-3B6D-4535-B294-4E9FC6B7BC07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10" creationId="{E9A2CCD8-325F-4765-B5B8-43553A383C34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12" creationId="{28EF172B-35AE-4B8C-98F8-58439840B665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14" creationId="{4FCBC00F-D436-4FF8-8158-0A24A2A52C1C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16" creationId="{FBB16E79-EAC0-4B3C-8938-E96BCBB98D76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18" creationId="{5976B01D-B3BE-40B4-8B07-D80E01804967}"/>
          </ac:spMkLst>
        </pc:spChg>
        <pc:spChg chg="add">
          <ac:chgData name="Kristen Landreville" userId="f2dab55fb44754ed" providerId="LiveId" clId="{7771975C-D220-4839-9BDB-41BE8A5DC05D}" dt="2021-09-17T19:51:25.814" v="4323" actId="26606"/>
          <ac:spMkLst>
            <pc:docMk/>
            <pc:sldMk cId="124975220" sldId="343"/>
            <ac:spMk id="120" creationId="{E1B4A152-97C4-493E-A1E1-B5C5B25D4218}"/>
          </ac:spMkLst>
        </pc:spChg>
        <pc:picChg chg="add mod ord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6" creationId="{0F5CBEF0-D703-4B13-A4CF-AE888EECDA10}"/>
          </ac:picMkLst>
        </pc:picChg>
        <pc:picChg chg="add mod ord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8" creationId="{73C5CAE2-C80A-445D-BB3D-D41F02B4A922}"/>
          </ac:picMkLst>
        </pc:picChg>
        <pc:picChg chg="add del">
          <ac:chgData name="Kristen Landreville" userId="f2dab55fb44754ed" providerId="LiveId" clId="{7771975C-D220-4839-9BDB-41BE8A5DC05D}" dt="2021-09-17T19:50:06.096" v="4312" actId="26606"/>
          <ac:picMkLst>
            <pc:docMk/>
            <pc:sldMk cId="124975220" sldId="343"/>
            <ac:picMk id="9" creationId="{71D44207-99B1-488E-B506-E104606435B8}"/>
          </ac:picMkLst>
        </pc:picChg>
        <pc:picChg chg="add del">
          <ac:chgData name="Kristen Landreville" userId="f2dab55fb44754ed" providerId="LiveId" clId="{7771975C-D220-4839-9BDB-41BE8A5DC05D}" dt="2021-09-17T19:50:06.096" v="4312" actId="26606"/>
          <ac:picMkLst>
            <pc:docMk/>
            <pc:sldMk cId="124975220" sldId="343"/>
            <ac:picMk id="11" creationId="{8E4A938E-9D51-410D-8201-788658806401}"/>
          </ac:picMkLst>
        </pc:picChg>
        <pc:picChg chg="add del">
          <ac:chgData name="Kristen Landreville" userId="f2dab55fb44754ed" providerId="LiveId" clId="{7771975C-D220-4839-9BDB-41BE8A5DC05D}" dt="2021-09-17T19:50:06.096" v="4312" actId="26606"/>
          <ac:picMkLst>
            <pc:docMk/>
            <pc:sldMk cId="124975220" sldId="343"/>
            <ac:picMk id="27" creationId="{15ADB788-8569-409E-862D-665AD53C9904}"/>
          </ac:picMkLst>
        </pc:picChg>
        <pc:picChg chg="add del">
          <ac:chgData name="Kristen Landreville" userId="f2dab55fb44754ed" providerId="LiveId" clId="{7771975C-D220-4839-9BDB-41BE8A5DC05D}" dt="2021-09-17T19:50:37.797" v="4313" actId="26606"/>
          <ac:picMkLst>
            <pc:docMk/>
            <pc:sldMk cId="124975220" sldId="343"/>
            <ac:picMk id="36" creationId="{71D44207-99B1-488E-B506-E104606435B8}"/>
          </ac:picMkLst>
        </pc:picChg>
        <pc:picChg chg="add del">
          <ac:chgData name="Kristen Landreville" userId="f2dab55fb44754ed" providerId="LiveId" clId="{7771975C-D220-4839-9BDB-41BE8A5DC05D}" dt="2021-09-17T19:50:37.797" v="4313" actId="26606"/>
          <ac:picMkLst>
            <pc:docMk/>
            <pc:sldMk cId="124975220" sldId="343"/>
            <ac:picMk id="38" creationId="{8E4A938E-9D51-410D-8201-788658806401}"/>
          </ac:picMkLst>
        </pc:picChg>
        <pc:picChg chg="add del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61" creationId="{71D44207-99B1-488E-B506-E104606435B8}"/>
          </ac:picMkLst>
        </pc:picChg>
        <pc:picChg chg="add del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63" creationId="{8E4A938E-9D51-410D-8201-788658806401}"/>
          </ac:picMkLst>
        </pc:picChg>
        <pc:picChg chg="add del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79" creationId="{15ADB788-8569-409E-862D-665AD53C9904}"/>
          </ac:picMkLst>
        </pc:picChg>
        <pc:picChg chg="add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88" creationId="{D307ED7F-D719-4BC9-938F-14324952BF10}"/>
          </ac:picMkLst>
        </pc:picChg>
        <pc:picChg chg="add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90" creationId="{381B66CD-B796-4901-BD88-7648DE410E43}"/>
          </ac:picMkLst>
        </pc:picChg>
        <pc:picChg chg="add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104" creationId="{AFF3C05F-8D3C-4017-9B68-116CEBC02196}"/>
          </ac:picMkLst>
        </pc:picChg>
        <pc:picChg chg="add">
          <ac:chgData name="Kristen Landreville" userId="f2dab55fb44754ed" providerId="LiveId" clId="{7771975C-D220-4839-9BDB-41BE8A5DC05D}" dt="2021-09-17T19:51:25.814" v="4323" actId="26606"/>
          <ac:picMkLst>
            <pc:docMk/>
            <pc:sldMk cId="124975220" sldId="343"/>
            <ac:picMk id="106" creationId="{9E5D0CB8-2467-4F97-AAD7-19C0D48444F6}"/>
          </ac:picMkLst>
        </pc:picChg>
      </pc:sldChg>
      <pc:sldChg chg="addSp delSp modSp new mod setBg">
        <pc:chgData name="Kristen Landreville" userId="f2dab55fb44754ed" providerId="LiveId" clId="{7771975C-D220-4839-9BDB-41BE8A5DC05D}" dt="2021-09-17T19:54:24.645" v="4514" actId="1076"/>
        <pc:sldMkLst>
          <pc:docMk/>
          <pc:sldMk cId="100910756" sldId="344"/>
        </pc:sldMkLst>
        <pc:spChg chg="mod">
          <ac:chgData name="Kristen Landreville" userId="f2dab55fb44754ed" providerId="LiveId" clId="{7771975C-D220-4839-9BDB-41BE8A5DC05D}" dt="2021-09-17T19:54:24.645" v="4514" actId="1076"/>
          <ac:spMkLst>
            <pc:docMk/>
            <pc:sldMk cId="100910756" sldId="344"/>
            <ac:spMk id="2" creationId="{FE8BCE50-7D32-49B8-8926-C281E66358F2}"/>
          </ac:spMkLst>
        </pc:spChg>
        <pc:spChg chg="del mod">
          <ac:chgData name="Kristen Landreville" userId="f2dab55fb44754ed" providerId="LiveId" clId="{7771975C-D220-4839-9BDB-41BE8A5DC05D}" dt="2021-09-17T19:54:21.076" v="4513" actId="478"/>
          <ac:spMkLst>
            <pc:docMk/>
            <pc:sldMk cId="100910756" sldId="344"/>
            <ac:spMk id="3" creationId="{70B62FEB-C866-4344-A687-3F08C31A8115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14" creationId="{70C80B70-9A5C-46A1-BA7D-690BADB59F3D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16" creationId="{82602C6A-CE3E-40EA-BA03-E7FA0CA89AFE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18" creationId="{2D7B6A82-8EFE-45A2-BAA4-0A623AC301B7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20" creationId="{A2A5DC14-305D-43A2-85F8-E815E4178F38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22" creationId="{BE52F9F2-F269-40F0-A3F4-18E2A7990CB8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24" creationId="{ECC1B615-B306-4064-AD84-19107ABD4A6A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30" creationId="{0F427C8C-33D9-479C-B17E-A6263485CDC4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32" creationId="{B6362363-6FEF-46B1-A38B-11CE51D33EDF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34" creationId="{A79E8051-29A8-4ECE-AF30-FB7024F5C1AB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36" creationId="{DB7D3657-7727-4A41-BE7E-48AA61A52C54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38" creationId="{6ADCA07B-DF5B-4B2B-B30F-31AA6A2C3599}"/>
          </ac:spMkLst>
        </pc:spChg>
        <pc:spChg chg="add">
          <ac:chgData name="Kristen Landreville" userId="f2dab55fb44754ed" providerId="LiveId" clId="{7771975C-D220-4839-9BDB-41BE8A5DC05D}" dt="2021-09-17T19:54:17.911" v="4512" actId="26606"/>
          <ac:spMkLst>
            <pc:docMk/>
            <pc:sldMk cId="100910756" sldId="344"/>
            <ac:spMk id="40" creationId="{221D5579-6096-49F1-BB87-B39806265E59}"/>
          </ac:spMkLst>
        </pc:spChg>
        <pc:picChg chg="add mod ord">
          <ac:chgData name="Kristen Landreville" userId="f2dab55fb44754ed" providerId="LiveId" clId="{7771975C-D220-4839-9BDB-41BE8A5DC05D}" dt="2021-09-17T19:54:17.911" v="4512" actId="26606"/>
          <ac:picMkLst>
            <pc:docMk/>
            <pc:sldMk cId="100910756" sldId="344"/>
            <ac:picMk id="5" creationId="{E1893E3F-35E2-4058-B78D-8693E6D4CBF7}"/>
          </ac:picMkLst>
        </pc:picChg>
        <pc:picChg chg="add">
          <ac:chgData name="Kristen Landreville" userId="f2dab55fb44754ed" providerId="LiveId" clId="{7771975C-D220-4839-9BDB-41BE8A5DC05D}" dt="2021-09-17T19:54:17.911" v="4512" actId="26606"/>
          <ac:picMkLst>
            <pc:docMk/>
            <pc:sldMk cId="100910756" sldId="344"/>
            <ac:picMk id="10" creationId="{DC95F854-2C62-40D6-B658-D11D34876F16}"/>
          </ac:picMkLst>
        </pc:picChg>
        <pc:picChg chg="add">
          <ac:chgData name="Kristen Landreville" userId="f2dab55fb44754ed" providerId="LiveId" clId="{7771975C-D220-4839-9BDB-41BE8A5DC05D}" dt="2021-09-17T19:54:17.911" v="4512" actId="26606"/>
          <ac:picMkLst>
            <pc:docMk/>
            <pc:sldMk cId="100910756" sldId="344"/>
            <ac:picMk id="12" creationId="{90161D53-4A9C-4725-9E3C-064E8B3A0C93}"/>
          </ac:picMkLst>
        </pc:picChg>
        <pc:picChg chg="add">
          <ac:chgData name="Kristen Landreville" userId="f2dab55fb44754ed" providerId="LiveId" clId="{7771975C-D220-4839-9BDB-41BE8A5DC05D}" dt="2021-09-17T19:54:17.911" v="4512" actId="26606"/>
          <ac:picMkLst>
            <pc:docMk/>
            <pc:sldMk cId="100910756" sldId="344"/>
            <ac:picMk id="26" creationId="{61943A9B-4433-423F-911A-4C36BAC1FB99}"/>
          </ac:picMkLst>
        </pc:picChg>
        <pc:picChg chg="add">
          <ac:chgData name="Kristen Landreville" userId="f2dab55fb44754ed" providerId="LiveId" clId="{7771975C-D220-4839-9BDB-41BE8A5DC05D}" dt="2021-09-17T19:54:17.911" v="4512" actId="26606"/>
          <ac:picMkLst>
            <pc:docMk/>
            <pc:sldMk cId="100910756" sldId="344"/>
            <ac:picMk id="28" creationId="{9A75AE8B-424F-48F3-BE6E-3B94E44E341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0565D-C7DC-4F1B-9BD7-B15A0E8A19E1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61B6C-50FA-4400-A945-9CE1F64C4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week, you completed the “Required Listening: Screaming into the void” assignment that focused on outrage, media, and politics. I wanted to provide a little more information and context on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B61B6C-50FA-4400-A945-9CE1F64C49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93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B61B6C-50FA-4400-A945-9CE1F64C49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23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911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81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4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43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4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00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6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1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65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1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6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E182DAD-AF7C-4849-B66A-B6CCD121D6C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4547-A759-49EE-844C-D91416A3FCFD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376357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plato.stanford.edu/entries/emotion/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theconversation.com/angry-americans-how-political-rage-helps-campaigns-but-hurts-democracy-145819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pr.org/2019/10/04/767186846/screaming-into-the-void-how-outrage-is-hijacking-our-culture-and-our-minds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hyperlink" Target="http://www.pewresearch.org/fact-tank/2013/12/09/study-on-twins-suggests-our-political-beliefs-may-be-hard-wired/" TargetMode="Externa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dannagal_g_young_the_psychological_traits_that_shape_your_political_beliefs?utm_campaign=tedspread&amp;utm_medium=referral&amp;utm_source=tedcomshar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3.png"/><Relationship Id="rId9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.png"/><Relationship Id="rId7" Type="http://schemas.openxmlformats.org/officeDocument/2006/relationships/image" Target="../media/image5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ox.com/2014/6/4/5776676/stephen-colbert-super-pac-study" TargetMode="External"/><Relationship Id="rId5" Type="http://schemas.openxmlformats.org/officeDocument/2006/relationships/hyperlink" Target="https://www.businessinsider.com/john-oliver-net-neutrality-fcc-2017-5" TargetMode="Externa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1D44207-99B1-488E-B506-E10460643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4A938E-9D51-410D-8201-78865880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A2042E9-E104-4EB2-BC2A-7202C91C2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59973E-2127-4A68-8122-FD45CCA53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82D63C-D7E4-4249-B199-8CB5E90C7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C142B6-0BC2-42A0-A92A-AAB6C8BEE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31A70B-E26C-4105-ABE9-B4E778AD4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2282700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1C6587-8F6B-42AD-9455-EFC50D29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3167" y="2590984"/>
            <a:ext cx="7369642" cy="360848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/>
            <a:r>
              <a:rPr lang="en-US" sz="6800" dirty="0">
                <a:ln w="22225">
                  <a:solidFill>
                    <a:schemeClr val="accent2"/>
                  </a:solidFill>
                  <a:prstDash val="solid"/>
                </a:ln>
              </a:rPr>
              <a:t>Week 4</a:t>
            </a:r>
            <a:r>
              <a:rPr lang="en-US" sz="6800">
                <a:ln w="22225">
                  <a:solidFill>
                    <a:schemeClr val="accent2"/>
                  </a:solidFill>
                  <a:prstDash val="solid"/>
                </a:ln>
              </a:rPr>
              <a:t>, Video 1: The </a:t>
            </a:r>
            <a:r>
              <a:rPr lang="en-US" sz="6800" dirty="0">
                <a:ln w="22225">
                  <a:solidFill>
                    <a:schemeClr val="accent2"/>
                  </a:solidFill>
                  <a:prstDash val="solid"/>
                </a:ln>
              </a:rPr>
              <a:t>Pros and Cons of Emotion in Politics &amp; Media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C929CE-20BE-C728-975E-3D5CB5393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8466" y="434210"/>
            <a:ext cx="6437313" cy="1335088"/>
          </a:xfrm>
          <a:prstGeom prst="wedgeRoundRectCallout">
            <a:avLst>
              <a:gd name="adj1" fmla="val 29276"/>
              <a:gd name="adj2" fmla="val 20196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Our first “required listening” activity is this week and relates to these lecture concepts!</a:t>
            </a:r>
          </a:p>
        </p:txBody>
      </p:sp>
    </p:spTree>
    <p:extLst>
      <p:ext uri="{BB962C8B-B14F-4D97-AF65-F5344CB8AC3E}">
        <p14:creationId xmlns:p14="http://schemas.microsoft.com/office/powerpoint/2010/main" val="24293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A08199FE-3F44-4C15-AAF1-A1BFCAE46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FECA6269-9384-467F-A317-0A74BE91C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3D35904-E6BE-4AD2-8E4E-5E5770A9D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F154013C-A2CD-42AD-B8FF-296B25BE8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B312F-5190-46E7-9FBE-3A87781E4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1026A76-5101-4542-A6E9-046B3ED09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82F976-E96C-481D-9C2B-26B89E5BB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3390" y="439114"/>
            <a:ext cx="4686927" cy="169718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We’ve Talked About Being Ethical and Compassionate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D0AB172-5551-4F08-9CA9-D1B1E15FA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761" y="0"/>
            <a:ext cx="442523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 descr="Angry face with solid fill">
            <a:extLst>
              <a:ext uri="{FF2B5EF4-FFF2-40B4-BE49-F238E27FC236}">
                <a16:creationId xmlns:a16="http://schemas.microsoft.com/office/drawing/2014/main" id="{8A24EB6B-D345-43E4-A618-48ED83322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62848" y="316486"/>
            <a:ext cx="2942674" cy="2942674"/>
          </a:xfrm>
          <a:prstGeom prst="rect">
            <a:avLst/>
          </a:prstGeom>
          <a:ln w="12700">
            <a:noFill/>
          </a:ln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FA162191-5725-43B3-9187-5DCF06B12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1840" y="230635"/>
            <a:ext cx="3975603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Angel face with solid fill">
            <a:extLst>
              <a:ext uri="{FF2B5EF4-FFF2-40B4-BE49-F238E27FC236}">
                <a16:creationId xmlns:a16="http://schemas.microsoft.com/office/drawing/2014/main" id="{4BEC628A-D0A3-4A28-9CEE-79EAEE696B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62524" y="3586501"/>
            <a:ext cx="2943321" cy="2943321"/>
          </a:xfrm>
          <a:prstGeom prst="rect">
            <a:avLst/>
          </a:prstGeom>
          <a:ln w="12700">
            <a:noFill/>
          </a:ln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2F7E2159-3108-407E-BDE3-316E90B48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1840" y="3506937"/>
            <a:ext cx="3975603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E5B3AF-4A1F-4892-A319-5EEC408E7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676" y="2182062"/>
            <a:ext cx="4506194" cy="4132785"/>
          </a:xfrm>
        </p:spPr>
        <p:txBody>
          <a:bodyPr>
            <a:noAutofit/>
          </a:bodyPr>
          <a:lstStyle/>
          <a:p>
            <a:r>
              <a:rPr lang="en-US" dirty="0"/>
              <a:t>But…What if I’m just angry sometimes?</a:t>
            </a:r>
          </a:p>
          <a:p>
            <a:r>
              <a:rPr lang="en-US" dirty="0"/>
              <a:t>It’s OK to have strong political attitudes and get emotional at times.</a:t>
            </a:r>
          </a:p>
          <a:p>
            <a:r>
              <a:rPr lang="en-US" dirty="0"/>
              <a:t>We are not superheroes. We are human.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8DDAE55-B868-464B-927E-46F2DBCDC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22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16427C0-A911-45BE-A09B-490043FAE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lored dust explosion on a black background">
            <a:extLst>
              <a:ext uri="{FF2B5EF4-FFF2-40B4-BE49-F238E27FC236}">
                <a16:creationId xmlns:a16="http://schemas.microsoft.com/office/drawing/2014/main" id="{252B2923-7491-46CA-890D-240DA1695D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0" r="9091"/>
          <a:stretch/>
        </p:blipFill>
        <p:spPr>
          <a:xfrm>
            <a:off x="20" y="227"/>
            <a:ext cx="12191675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531EFA-D6D1-4FA3-AC54-ECD3C1D41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B5D182-9560-407C-97B5-E9F362225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34085E-1F81-4EC7-9C7E-93D7B0526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F8933D-1AF2-4A4D-86C6-3AEF032EB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8CB69A-B8D6-49F9-AC99-15A36EECA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589207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BF5912-1215-4CB2-B167-A511A4689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38" y="808056"/>
            <a:ext cx="4488764" cy="1527583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Emotions Are OK; </a:t>
            </a:r>
            <a:br>
              <a:rPr lang="en-US" sz="3600" dirty="0"/>
            </a:br>
            <a:r>
              <a:rPr lang="en-US" sz="3600" dirty="0"/>
              <a:t>Please Share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606E5-0222-4D56-BAA5-3F58C2498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739" y="2192055"/>
            <a:ext cx="4119672" cy="420248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We all get big emotions at times.</a:t>
            </a:r>
          </a:p>
          <a:p>
            <a:r>
              <a:rPr lang="en-US" sz="2400" dirty="0"/>
              <a:t>We need to sit with emotions and reflect about why we have them. </a:t>
            </a:r>
          </a:p>
          <a:p>
            <a:r>
              <a:rPr lang="en-US" sz="2400" dirty="0"/>
              <a:t>Emotion should not be ignored or dismissed</a:t>
            </a:r>
          </a:p>
          <a:p>
            <a:r>
              <a:rPr lang="en-US" sz="2400" dirty="0"/>
              <a:t>In politics, activation emotions leads to more participation.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12E52E-EA3A-4647-808E-F4717608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9610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97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B8E4B2-9E03-44DC-A063-61BF3D10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BBDDF9-6CC6-4BF4-A9C2-FA33DD132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1F7B2A-7BE5-4C99-AF99-01F59B46F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40C0DE-A6C1-4279-9075-A79C9C5E8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3125CF-53D8-459F-BED4-2B1120CF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FA8CFC-A1E5-4C33-98A8-ECC4A1AED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BF5912-1215-4CB2-B167-A511A4689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762" y="433688"/>
            <a:ext cx="3571803" cy="1405562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Emotions: Affect and Activation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606E5-0222-4D56-BAA5-3F58C2498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755" y="2105202"/>
            <a:ext cx="3191627" cy="412032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Emotions help us determine our behaviors</a:t>
            </a:r>
          </a:p>
          <a:p>
            <a:r>
              <a:rPr lang="en-US" sz="2400" dirty="0"/>
              <a:t>Negative vs. positive affect (x axis)</a:t>
            </a:r>
          </a:p>
          <a:p>
            <a:r>
              <a:rPr lang="en-US" sz="2400" dirty="0"/>
              <a:t>Action potentials of behavior (y-axis)</a:t>
            </a:r>
          </a:p>
          <a:p>
            <a:r>
              <a:rPr lang="en-US" sz="2400" dirty="0">
                <a:hlinkClick r:id="rId5"/>
              </a:rPr>
              <a:t>Source</a:t>
            </a:r>
            <a:endParaRPr lang="en-US" sz="2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A34D34-2336-4F22-9EE7-67D6E7FF1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151" y="0"/>
            <a:ext cx="595084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8D75957-91AD-453C-8C65-DAFC40789C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56053" y="1008086"/>
            <a:ext cx="5303975" cy="4841287"/>
          </a:xfrm>
          <a:prstGeom prst="rect">
            <a:avLst/>
          </a:prstGeom>
          <a:ln w="12700"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D1F6233-58F3-474E-8316-2C19B0DE1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044" y="240175"/>
            <a:ext cx="5461080" cy="637183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23A826-0BE5-4FC1-A33C-CA4954CE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84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A08199FE-3F44-4C15-AAF1-A1BFCAE46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FECA6269-9384-467F-A317-0A74BE91C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23D35904-E6BE-4AD2-8E4E-5E5770A9D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F154013C-A2CD-42AD-B8FF-296B25BE8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61B312F-5190-46E7-9FBE-3A87781E4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1026A76-5101-4542-A6E9-046B3ED09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BF5912-1215-4CB2-B167-A511A4689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000" y="543416"/>
            <a:ext cx="4945647" cy="134187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Strong Political Attitudes Are OK; Please Share Them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0AB172-5551-4F08-9CA9-D1B1E15FA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761" y="0"/>
            <a:ext cx="442523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Hero Male">
            <a:extLst>
              <a:ext uri="{FF2B5EF4-FFF2-40B4-BE49-F238E27FC236}">
                <a16:creationId xmlns:a16="http://schemas.microsoft.com/office/drawing/2014/main" id="{7D08A461-9F5A-474A-A849-93F5555B8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2848" y="316486"/>
            <a:ext cx="2942674" cy="2942674"/>
          </a:xfrm>
          <a:prstGeom prst="rect">
            <a:avLst/>
          </a:prstGeom>
          <a:ln w="12700">
            <a:noFill/>
          </a:ln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FA162191-5725-43B3-9187-5DCF06B12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1840" y="230635"/>
            <a:ext cx="3975603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Hero Female">
            <a:extLst>
              <a:ext uri="{FF2B5EF4-FFF2-40B4-BE49-F238E27FC236}">
                <a16:creationId xmlns:a16="http://schemas.microsoft.com/office/drawing/2014/main" id="{9EB65124-BABC-469F-9427-D94F740EDA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62524" y="3586501"/>
            <a:ext cx="2943321" cy="2943321"/>
          </a:xfrm>
          <a:prstGeom prst="rect">
            <a:avLst/>
          </a:prstGeom>
          <a:ln w="12700">
            <a:noFill/>
          </a:ln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2F7E2159-3108-407E-BDE3-316E90B48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1840" y="3506937"/>
            <a:ext cx="3975603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606E5-0222-4D56-BAA5-3F58C2498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676" y="2052116"/>
            <a:ext cx="4619164" cy="3997828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In short, being fearful/angry and being alert/excited are linked to political participation.</a:t>
            </a:r>
          </a:p>
          <a:p>
            <a:r>
              <a:rPr lang="en-US" sz="2400" dirty="0"/>
              <a:t>Strong political attitudes help democracy function.</a:t>
            </a:r>
          </a:p>
          <a:p>
            <a:r>
              <a:rPr lang="en-US" sz="2400" dirty="0"/>
              <a:t>Sharing your strong political attitudes help others see different perspectives. </a:t>
            </a:r>
          </a:p>
          <a:p>
            <a:r>
              <a:rPr lang="en-US" sz="2400" dirty="0"/>
              <a:t>Policy doesn’t change unless people share their strong political attitudes.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8DDAE55-B868-464B-927E-46F2DBCDC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84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D0ECC93-8A84-462F-BAAC-30E05160E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53F979-8C15-489E-9AB5-A020FA791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09D60A9-0AB1-44C9-93D3-E013A7CFC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2293315-F01A-4368-A765-88F3F27FB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DFC871-A680-4411-9632-DE5E2BA88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87C492-8FED-4917-B757-A172BA477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B0EADE-4929-4EEB-A73A-657BE7DD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1937" y="808056"/>
            <a:ext cx="4168377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Avoid Tone Policing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0A2F1A-433F-4272-9E0E-04C4308E5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9147" y="654753"/>
            <a:ext cx="3453897" cy="55567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Comment Slash Silence with solid fill">
            <a:extLst>
              <a:ext uri="{FF2B5EF4-FFF2-40B4-BE49-F238E27FC236}">
                <a16:creationId xmlns:a16="http://schemas.microsoft.com/office/drawing/2014/main" id="{79C69A24-63F2-4FEC-983F-6410C6107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37882" y="971238"/>
            <a:ext cx="2299811" cy="2299811"/>
          </a:xfrm>
          <a:prstGeom prst="rect">
            <a:avLst/>
          </a:prstGeom>
          <a:ln>
            <a:noFill/>
          </a:ln>
        </p:spPr>
      </p:pic>
      <p:pic>
        <p:nvPicPr>
          <p:cNvPr id="7" name="Graphic 6" descr="Mute speaker with solid fill">
            <a:extLst>
              <a:ext uri="{FF2B5EF4-FFF2-40B4-BE49-F238E27FC236}">
                <a16:creationId xmlns:a16="http://schemas.microsoft.com/office/drawing/2014/main" id="{BAA4BE89-8456-474D-87C0-47E24DD9CC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39907" y="3593980"/>
            <a:ext cx="2295761" cy="2295761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1BBBBBC-2316-4298-9C8F-BE74504F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22831" y="319015"/>
            <a:ext cx="4119644" cy="6214421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E1A2BC-F80B-4E82-B109-6A947BAEE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496" y="885792"/>
            <a:ext cx="2968583" cy="2451016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DC9EBE-EED1-40FA-8A08-B47E6FF8B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496" y="3518904"/>
            <a:ext cx="2968583" cy="2451016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2B9F7-9BA0-42BA-B973-61912D129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1937" y="2052116"/>
            <a:ext cx="4168378" cy="399782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What is “tone policing”?</a:t>
            </a:r>
          </a:p>
          <a:p>
            <a:pPr>
              <a:lnSpc>
                <a:spcPct val="110000"/>
              </a:lnSpc>
            </a:pPr>
            <a:r>
              <a:rPr lang="en-US" dirty="0"/>
              <a:t>Tone policing is a conversational tactic that dismisses ideas that are expressed in an emotionally-charged manner. </a:t>
            </a:r>
          </a:p>
          <a:p>
            <a:pPr>
              <a:lnSpc>
                <a:spcPct val="110000"/>
              </a:lnSpc>
            </a:pPr>
            <a:r>
              <a:rPr lang="en-US" dirty="0"/>
              <a:t>It's often used by people of high status/power to avoid engaging with people of lower status/power who are angry about being maltreated in society.</a:t>
            </a:r>
          </a:p>
          <a:p>
            <a:pPr>
              <a:lnSpc>
                <a:spcPct val="110000"/>
              </a:lnSpc>
            </a:pPr>
            <a:r>
              <a:rPr lang="en-US" dirty="0"/>
              <a:t>For example, telling someone who lost their job to calm down because they are angry.</a:t>
            </a:r>
          </a:p>
          <a:p>
            <a:pPr>
              <a:lnSpc>
                <a:spcPct val="110000"/>
              </a:lnSpc>
            </a:pPr>
            <a:r>
              <a:rPr lang="en-US" dirty="0"/>
              <a:t>Learn to sit with discomfort and listen rather than try to “police” their emotions.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C14ED5-5779-44DA-95C6-3FE0E651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7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3276706"/>
              </p:ext>
            </p:extLst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people with less privilege to avoid making the people with more privilege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privilege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26BE0C5-5865-0A2E-0B80-171C7E42543B}"/>
              </a:ext>
            </a:extLst>
          </p:cNvPr>
          <p:cNvSpPr/>
          <p:nvPr/>
        </p:nvSpPr>
        <p:spPr>
          <a:xfrm>
            <a:off x="1108213" y="2344270"/>
            <a:ext cx="9133372" cy="4202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7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people with less privilege to avoid making the people with more privilege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privilege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26BE0C5-5865-0A2E-0B80-171C7E42543B}"/>
              </a:ext>
            </a:extLst>
          </p:cNvPr>
          <p:cNvSpPr/>
          <p:nvPr/>
        </p:nvSpPr>
        <p:spPr>
          <a:xfrm>
            <a:off x="1108213" y="2994210"/>
            <a:ext cx="9133372" cy="3552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84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people with less privilege to avoid making the people with more privilege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privilege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26BE0C5-5865-0A2E-0B80-171C7E42543B}"/>
              </a:ext>
            </a:extLst>
          </p:cNvPr>
          <p:cNvSpPr/>
          <p:nvPr/>
        </p:nvSpPr>
        <p:spPr>
          <a:xfrm>
            <a:off x="1108213" y="3615070"/>
            <a:ext cx="9133372" cy="2931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30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people with less privilege to avoid making the people with more privilege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privilege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26BE0C5-5865-0A2E-0B80-171C7E42543B}"/>
              </a:ext>
            </a:extLst>
          </p:cNvPr>
          <p:cNvSpPr/>
          <p:nvPr/>
        </p:nvSpPr>
        <p:spPr>
          <a:xfrm>
            <a:off x="1108213" y="4281376"/>
            <a:ext cx="9133372" cy="2265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3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people with less privilege to avoid making the people with more privilege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privilege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26BE0C5-5865-0A2E-0B80-171C7E42543B}"/>
              </a:ext>
            </a:extLst>
          </p:cNvPr>
          <p:cNvSpPr/>
          <p:nvPr/>
        </p:nvSpPr>
        <p:spPr>
          <a:xfrm>
            <a:off x="1108213" y="4593265"/>
            <a:ext cx="9133372" cy="1953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2093C03-2364-CC86-F8F3-FBA3D1FB05BB}"/>
              </a:ext>
            </a:extLst>
          </p:cNvPr>
          <p:cNvSpPr/>
          <p:nvPr/>
        </p:nvSpPr>
        <p:spPr>
          <a:xfrm>
            <a:off x="10614865" y="531628"/>
            <a:ext cx="1399926" cy="3792279"/>
          </a:xfrm>
          <a:prstGeom prst="wedgeRoundRectCallout">
            <a:avLst>
              <a:gd name="adj1" fmla="val -101847"/>
              <a:gd name="adj2" fmla="val 537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 will listen to another Required Listening activity about productive political conflict in the coming weeks. </a:t>
            </a:r>
          </a:p>
        </p:txBody>
      </p:sp>
    </p:spTree>
    <p:extLst>
      <p:ext uri="{BB962C8B-B14F-4D97-AF65-F5344CB8AC3E}">
        <p14:creationId xmlns:p14="http://schemas.microsoft.com/office/powerpoint/2010/main" val="212153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people with less privilege to avoid making the people with more privilege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privilege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26BE0C5-5865-0A2E-0B80-171C7E42543B}"/>
              </a:ext>
            </a:extLst>
          </p:cNvPr>
          <p:cNvSpPr/>
          <p:nvPr/>
        </p:nvSpPr>
        <p:spPr>
          <a:xfrm>
            <a:off x="1108213" y="4997301"/>
            <a:ext cx="9133372" cy="15495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24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0419"/>
              </p:ext>
            </p:extLst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those people who hold less power to avoid making others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power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26BE0C5-5865-0A2E-0B80-171C7E42543B}"/>
              </a:ext>
            </a:extLst>
          </p:cNvPr>
          <p:cNvSpPr/>
          <p:nvPr/>
        </p:nvSpPr>
        <p:spPr>
          <a:xfrm>
            <a:off x="1108213" y="5925879"/>
            <a:ext cx="9133372" cy="621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57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8766-55CB-403A-ADED-1BB0AA57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34" y="311100"/>
            <a:ext cx="7958331" cy="1077229"/>
          </a:xfrm>
        </p:spPr>
        <p:txBody>
          <a:bodyPr/>
          <a:lstStyle/>
          <a:p>
            <a:r>
              <a:rPr lang="en-US" dirty="0"/>
              <a:t>How does tone policing differ from ethical and effective communication?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61E5DB7-325E-422D-87EB-D2C8236501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208069"/>
              </p:ext>
            </p:extLst>
          </p:nvPr>
        </p:nvGraphicFramePr>
        <p:xfrm>
          <a:off x="1108213" y="1588820"/>
          <a:ext cx="9133372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686">
                  <a:extLst>
                    <a:ext uri="{9D8B030D-6E8A-4147-A177-3AD203B41FA5}">
                      <a16:colId xmlns:a16="http://schemas.microsoft.com/office/drawing/2014/main" val="1737164933"/>
                    </a:ext>
                  </a:extLst>
                </a:gridCol>
                <a:gridCol w="4566686">
                  <a:extLst>
                    <a:ext uri="{9D8B030D-6E8A-4147-A177-3AD203B41FA5}">
                      <a16:colId xmlns:a16="http://schemas.microsoft.com/office/drawing/2014/main" val="25845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Tone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Ethical and 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Controlling the emotions of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Managing our own emotions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anger expression by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Sees anger and other negative emotions as normal and healthy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an undesirable part of discourse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Regards emotional discomfort as a valuable part of discourse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Discourages discussion of topics that elicit strong emotional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discussion of topics that elicit strong emotional reactions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Seeks to avoid conflict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Seeks to make conflict productive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Stifles dissent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dissent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Shuts down those people who hold less power to avoid making others feel uncomfortable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Encourages people with less power to share their views no matter how it makes other people feel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Makes it harder for people to communicate their views to people with more privilege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Makes it easier to share their views to people with more privilege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2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897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>
            <a:extLst>
              <a:ext uri="{FF2B5EF4-FFF2-40B4-BE49-F238E27FC236}">
                <a16:creationId xmlns:a16="http://schemas.microsoft.com/office/drawing/2014/main" id="{D307ED7F-D719-4BC9-938F-14324952B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381B66CD-B796-4901-BD88-7648DE410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B8FACD96-FD5B-4A10-A99F-AA2FCE1DF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03EC206-523A-433C-8707-F542109D0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FADF3FD-6075-4C62-A871-429CB9C93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D238780-5A87-4866-8961-330E11BE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5957E0F-0E19-4934-AD93-8DF777451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A5CE34E6-6FEC-411B-B179-89EE43541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AFF3C05F-8D3C-4017-9B68-116CEBC02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9E5D0CB8-2467-4F97-AAD7-19C0D4844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8" name="Rectangle 107">
            <a:extLst>
              <a:ext uri="{FF2B5EF4-FFF2-40B4-BE49-F238E27FC236}">
                <a16:creationId xmlns:a16="http://schemas.microsoft.com/office/drawing/2014/main" id="{F634838E-3B6D-4535-B294-4E9FC6B7B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9A2CCD8-325F-4765-B5B8-43553A383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28EF172B-35AE-4B8C-98F8-58439840B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761" y="0"/>
            <a:ext cx="442523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iren outline">
            <a:extLst>
              <a:ext uri="{FF2B5EF4-FFF2-40B4-BE49-F238E27FC236}">
                <a16:creationId xmlns:a16="http://schemas.microsoft.com/office/drawing/2014/main" id="{73C5CAE2-C80A-445D-BB3D-D41F02B4A9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333" y="316486"/>
            <a:ext cx="2944558" cy="2944558"/>
          </a:xfrm>
          <a:prstGeom prst="rect">
            <a:avLst/>
          </a:prstGeom>
          <a:ln w="12700">
            <a:noFill/>
          </a:ln>
        </p:spPr>
      </p:pic>
      <p:pic>
        <p:nvPicPr>
          <p:cNvPr id="6" name="Graphic 5" descr="Police female outline">
            <a:extLst>
              <a:ext uri="{FF2B5EF4-FFF2-40B4-BE49-F238E27FC236}">
                <a16:creationId xmlns:a16="http://schemas.microsoft.com/office/drawing/2014/main" id="{0F5CBEF0-D703-4B13-A4CF-AE888EECD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58668" y="3597040"/>
            <a:ext cx="2941840" cy="2941840"/>
          </a:xfrm>
          <a:prstGeom prst="rect">
            <a:avLst/>
          </a:prstGeom>
          <a:ln w="12700">
            <a:noFill/>
          </a:ln>
        </p:spPr>
      </p:pic>
      <p:sp>
        <p:nvSpPr>
          <p:cNvPr id="114" name="Rectangle 113">
            <a:extLst>
              <a:ext uri="{FF2B5EF4-FFF2-40B4-BE49-F238E27FC236}">
                <a16:creationId xmlns:a16="http://schemas.microsoft.com/office/drawing/2014/main" id="{4FCBC00F-D436-4FF8-8158-0A24A2A52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7869" y="0"/>
            <a:ext cx="594997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C5B1E7-AC11-42B3-9630-4EB4CC705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010" y="1157723"/>
            <a:ext cx="4169925" cy="226855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600" dirty="0"/>
              <a:t>Anger expression can be productive for individuals and democracy.</a:t>
            </a:r>
            <a:br>
              <a:rPr lang="en-US" sz="3300" dirty="0"/>
            </a:br>
            <a:br>
              <a:rPr lang="en-US" sz="3300" dirty="0"/>
            </a:br>
            <a:r>
              <a:rPr lang="en-US" sz="3300" dirty="0"/>
              <a:t>Tone policing is hurtful to individuals, democracy, and productive conflict.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BB16E79-EAC0-4B3C-8938-E96BCBB98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2374" y="231959"/>
            <a:ext cx="3943635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976B01D-B3BE-40B4-8B07-D80E01804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2374" y="3512513"/>
            <a:ext cx="3943635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1B4A152-97C4-493E-A1E1-B5C5B25D4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5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C95F854-2C62-40D6-B658-D11D3487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161D53-4A9C-4725-9E3C-064E8B3A0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0C80B70-9A5C-46A1-BA7D-690BADB59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602C6A-CE3E-40EA-BA03-E7FA0CA89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7B6A82-8EFE-45A2-BAA4-0A623AC30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A5DC14-305D-43A2-85F8-E815E4178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52F9F2-F269-40F0-A3F4-18E2A799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CC1B615-B306-4064-AD84-19107ABD4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1943A9B-4433-423F-911A-4C36BAC1F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A75AE8B-424F-48F3-BE6E-3B94E44E3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F427C8C-33D9-479C-B17E-A6263485C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362363-6FEF-46B1-A38B-11CE51D33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79E8051-29A8-4ECE-AF30-FB7024F5C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761" y="0"/>
            <a:ext cx="5737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Arrow Down outline">
            <a:extLst>
              <a:ext uri="{FF2B5EF4-FFF2-40B4-BE49-F238E27FC236}">
                <a16:creationId xmlns:a16="http://schemas.microsoft.com/office/drawing/2014/main" id="{E1893E3F-35E2-4058-B78D-8693E6D4C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0991" y="869135"/>
            <a:ext cx="5108036" cy="5108036"/>
          </a:xfrm>
          <a:prstGeom prst="rect">
            <a:avLst/>
          </a:prstGeom>
          <a:ln w="12700"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B7D3657-7727-4A41-BE7E-48AA61A52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8123" y="0"/>
            <a:ext cx="463972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BCE50-7D32-49B8-8926-C281E663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780" y="1620076"/>
            <a:ext cx="286322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dirty="0"/>
              <a:t>But negative emotions and anger also have downsides.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DCA07B-DF5B-4B2B-B30F-31AA6A2C3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66" y="236475"/>
            <a:ext cx="5255628" cy="637335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1D5579-6096-49F1-BB87-B3980626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0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C4655EB-516C-47BC-AFEA-B407661A1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D16F155-1231-49F1-9D3F-FB59A387A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ED33A5-FEE6-4B22-BEB5-8EF908A8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46662A-1A68-46DE-A8C4-4A6753512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76DACE-1C92-4487-8EB9-212E8E36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042AD6-53F3-484C-BF88-AF3FF9174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D99C5-424C-4556-9621-DC8DA1BD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413" y="538993"/>
            <a:ext cx="4689484" cy="107722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Concerns with Political Anger Following Divisive Political Campaigns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748390-1463-41C0-A3D2-C78677AD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7904" y="641225"/>
            <a:ext cx="3463638" cy="55695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oxing Glove">
            <a:extLst>
              <a:ext uri="{FF2B5EF4-FFF2-40B4-BE49-F238E27FC236}">
                <a16:creationId xmlns:a16="http://schemas.microsoft.com/office/drawing/2014/main" id="{A39E2B5F-F2D4-442D-80BF-87B6FAC2B5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63524" y="2001954"/>
            <a:ext cx="2843898" cy="2843898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242FB80-DF3E-4DAA-A486-7D665C149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0646" y="881437"/>
            <a:ext cx="2993566" cy="5083940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6A3B-E1BB-4B68-9C81-1F05847DF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3413" y="2105202"/>
            <a:ext cx="5306545" cy="458355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“Political anger lowers citizens’ trust in the national government, causing people to view it with hostility, skepticism and outright contempt.”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Anger fuels affective polarization.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“Consequently, voter anger causes politics to move beyond a competition of ideas and philosophies and into a zero-sum game in which each side’s gain is the other’s loss.” 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“That weakens people’s commitment to the democratic norms and values that have long been the linchpin of the U.S. political system, such as </a:t>
            </a:r>
            <a:r>
              <a:rPr lang="en-US" sz="1800" b="1" i="1" dirty="0"/>
              <a:t>tolerance</a:t>
            </a:r>
            <a:r>
              <a:rPr lang="en-US" sz="1800" dirty="0"/>
              <a:t> and a </a:t>
            </a:r>
            <a:r>
              <a:rPr lang="en-US" sz="1800" b="1" i="1" dirty="0"/>
              <a:t>respect for minority opinions</a:t>
            </a:r>
            <a:r>
              <a:rPr lang="en-US" sz="1800" dirty="0"/>
              <a:t>.”</a:t>
            </a:r>
          </a:p>
          <a:p>
            <a:pPr marL="6160" indent="0">
              <a:lnSpc>
                <a:spcPct val="110000"/>
              </a:lnSpc>
              <a:buNone/>
            </a:pPr>
            <a:r>
              <a:rPr lang="en-US" sz="1800" dirty="0">
                <a:hlinkClick r:id="rId7"/>
              </a:rPr>
              <a:t>Source</a:t>
            </a:r>
            <a:endParaRPr lang="en-US" sz="18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7FBDA3-8F76-4408-8F3F-4BC44B72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55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9AA60E-70DA-4793-936C-A90F1F51C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47B258-1F1C-4E59-B2E8-97DAFF805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6134C3-90F2-40BF-81EB-43EF4CB05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52CD37-96A9-4915-8787-D9F67A949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BFF9C5-5C0A-40A6-85C3-A46E00898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1680C0-20DC-448A-8D73-EA7BCE0EE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A4FD35-E191-40D2-A3AA-970AD873C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Remember, First Amendment Rights (and the Bill of Rights)</a:t>
            </a:r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7D60E55F-5C47-4723-9A0D-9FB41D042F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r="-4" b="-4"/>
          <a:stretch/>
        </p:blipFill>
        <p:spPr>
          <a:xfrm>
            <a:off x="2286938" y="2364159"/>
            <a:ext cx="4454381" cy="3364051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98842-58CE-4922-AFA7-3B354FEC7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834" y="1991639"/>
            <a:ext cx="3391816" cy="4572000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/>
              <a:t>Respect for minority views is one of the major driving forces of the First Amendment.</a:t>
            </a:r>
          </a:p>
          <a:p>
            <a:r>
              <a:rPr lang="en-US" sz="2800" dirty="0"/>
              <a:t>And </a:t>
            </a:r>
            <a:r>
              <a:rPr lang="en-US" sz="2800" b="1" i="1" dirty="0"/>
              <a:t>who </a:t>
            </a:r>
            <a:r>
              <a:rPr lang="en-US" sz="2800" dirty="0"/>
              <a:t>is the minority opinion often varies by geography and time.</a:t>
            </a:r>
          </a:p>
          <a:p>
            <a:r>
              <a:rPr lang="en-US" sz="2800" dirty="0"/>
              <a:t>Note: minority views that express hate and violence toward others are not protected by the FA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824462-97FD-4697-AA37-1888022EB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33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36">
            <a:extLst>
              <a:ext uri="{FF2B5EF4-FFF2-40B4-BE49-F238E27FC236}">
                <a16:creationId xmlns:a16="http://schemas.microsoft.com/office/drawing/2014/main" id="{9CC119E4-ED34-4807-82AC-18986D7B8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38">
            <a:extLst>
              <a:ext uri="{FF2B5EF4-FFF2-40B4-BE49-F238E27FC236}">
                <a16:creationId xmlns:a16="http://schemas.microsoft.com/office/drawing/2014/main" id="{4EFBB712-7987-4801-925F-1581897E3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7" name="Picture 40">
            <a:extLst>
              <a:ext uri="{FF2B5EF4-FFF2-40B4-BE49-F238E27FC236}">
                <a16:creationId xmlns:a16="http://schemas.microsoft.com/office/drawing/2014/main" id="{6BC30D49-073C-4A06-BB8A-C45E21A25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8" name="Rectangle 42">
            <a:extLst>
              <a:ext uri="{FF2B5EF4-FFF2-40B4-BE49-F238E27FC236}">
                <a16:creationId xmlns:a16="http://schemas.microsoft.com/office/drawing/2014/main" id="{73052665-B13E-4204-AAF1-3A7F35C10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44">
            <a:extLst>
              <a:ext uri="{FF2B5EF4-FFF2-40B4-BE49-F238E27FC236}">
                <a16:creationId xmlns:a16="http://schemas.microsoft.com/office/drawing/2014/main" id="{1289894C-0ADA-4BDE-A05C-938921B32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D5970D-56ED-4A96-B3B6-930CFBC3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564" y="808056"/>
            <a:ext cx="3419275" cy="1249344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Emotions (like bees) can both build and sting.</a:t>
            </a:r>
          </a:p>
        </p:txBody>
      </p:sp>
      <p:pic>
        <p:nvPicPr>
          <p:cNvPr id="6" name="Picture 5" descr="Bees working on a honeycomb">
            <a:extLst>
              <a:ext uri="{FF2B5EF4-FFF2-40B4-BE49-F238E27FC236}">
                <a16:creationId xmlns:a16="http://schemas.microsoft.com/office/drawing/2014/main" id="{F7134E87-E764-4667-B1F1-52CF51A4D0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r="21016"/>
          <a:stretch/>
        </p:blipFill>
        <p:spPr>
          <a:xfrm>
            <a:off x="1005401" y="227"/>
            <a:ext cx="5569814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0" name="Rectangle 46">
            <a:extLst>
              <a:ext uri="{FF2B5EF4-FFF2-40B4-BE49-F238E27FC236}">
                <a16:creationId xmlns:a16="http://schemas.microsoft.com/office/drawing/2014/main" id="{F4BB9FA5-B097-4A0E-9BB6-442AF8470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2A5F3-C0B9-4AD0-A14D-3E328109C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1200" y="2268071"/>
            <a:ext cx="3951357" cy="4326542"/>
          </a:xfrm>
        </p:spPr>
        <p:txBody>
          <a:bodyPr>
            <a:normAutofit/>
          </a:bodyPr>
          <a:lstStyle/>
          <a:p>
            <a:r>
              <a:rPr lang="en-US" sz="1600" dirty="0"/>
              <a:t>It’s fine to hold strong attitudes and emotions.</a:t>
            </a:r>
          </a:p>
          <a:p>
            <a:r>
              <a:rPr lang="en-US" sz="1600" dirty="0"/>
              <a:t>We should learn and listen from strong emotions expressed by others.</a:t>
            </a:r>
          </a:p>
          <a:p>
            <a:r>
              <a:rPr lang="en-US" sz="1600" dirty="0"/>
              <a:t>Don’t let anger solely drive your political views.</a:t>
            </a:r>
          </a:p>
          <a:p>
            <a:r>
              <a:rPr lang="en-US" sz="1600" dirty="0"/>
              <a:t>Democracy thrives when we respect and listen to minority viewpoints.</a:t>
            </a:r>
          </a:p>
          <a:p>
            <a:r>
              <a:rPr lang="en-US" sz="1600" dirty="0"/>
              <a:t>Bee empathetic </a:t>
            </a:r>
          </a:p>
          <a:p>
            <a:r>
              <a:rPr lang="en-US" sz="1600" dirty="0"/>
              <a:t>Bee deliberative</a:t>
            </a:r>
          </a:p>
          <a:p>
            <a:r>
              <a:rPr lang="en-US" sz="1600" dirty="0"/>
              <a:t>Bee collaborative</a:t>
            </a:r>
          </a:p>
          <a:p>
            <a:endParaRPr lang="en-US" sz="1600" dirty="0"/>
          </a:p>
        </p:txBody>
      </p:sp>
      <p:sp>
        <p:nvSpPr>
          <p:cNvPr id="81" name="Rectangle 48">
            <a:extLst>
              <a:ext uri="{FF2B5EF4-FFF2-40B4-BE49-F238E27FC236}">
                <a16:creationId xmlns:a16="http://schemas.microsoft.com/office/drawing/2014/main" id="{13BD6F0D-CD23-489D-9F00-71B6A4CC9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05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AD17B9-9E6C-4DD1-9728-97B5E5FC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7AC3F90-A588-42FF-B41D-062A8D91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ed megaphone">
            <a:extLst>
              <a:ext uri="{FF2B5EF4-FFF2-40B4-BE49-F238E27FC236}">
                <a16:creationId xmlns:a16="http://schemas.microsoft.com/office/drawing/2014/main" id="{344D8D4C-A994-80B5-4115-738F8D4B6A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2" r="-1" b="26257"/>
          <a:stretch/>
        </p:blipFill>
        <p:spPr>
          <a:xfrm>
            <a:off x="153" y="10"/>
            <a:ext cx="12191695" cy="68579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5AB904-4FB7-4A0D-B43E-03ACF05E1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8E7A15-76D4-B3D9-3919-5086D29CB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410" y="808056"/>
            <a:ext cx="8761824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Required Listening: Screaming into the Void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AADF25-43E9-4DE0-AD82-4F6052319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2D515-EF3C-4E4E-8BC1-192B21E9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D1EC2-F31B-D341-C48B-3BA489ED1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180" y="2052116"/>
            <a:ext cx="8763177" cy="3997828"/>
          </a:xfrm>
        </p:spPr>
        <p:txBody>
          <a:bodyPr>
            <a:normAutofit/>
          </a:bodyPr>
          <a:lstStyle/>
          <a:p>
            <a:r>
              <a:rPr lang="en-US" dirty="0"/>
              <a:t>Hidden Brain podcast examines social psychology and most of its sources are professors, researchers, writers, and other experts on the topics.</a:t>
            </a:r>
          </a:p>
          <a:p>
            <a:r>
              <a:rPr lang="en-US" dirty="0"/>
              <a:t>Listen to the 42-minute Hidden Brain podcast at </a:t>
            </a:r>
            <a:r>
              <a:rPr lang="en-US" dirty="0">
                <a:hlinkClick r:id="rId4"/>
              </a:rPr>
              <a:t>"Screaming into the void“</a:t>
            </a:r>
            <a:endParaRPr lang="en-US" dirty="0"/>
          </a:p>
          <a:p>
            <a:pPr lvl="1"/>
            <a:r>
              <a:rPr lang="en-US" dirty="0"/>
              <a:t>Outrage culture, politics, media, and social psychology</a:t>
            </a:r>
          </a:p>
          <a:p>
            <a:r>
              <a:rPr lang="en-US" dirty="0"/>
              <a:t>Choose at least three concepts from our video lectures, textbook, and short-writes that relate to this podcast, and describe their definitions and how they connect.</a:t>
            </a:r>
          </a:p>
        </p:txBody>
      </p:sp>
    </p:spTree>
    <p:extLst>
      <p:ext uri="{BB962C8B-B14F-4D97-AF65-F5344CB8AC3E}">
        <p14:creationId xmlns:p14="http://schemas.microsoft.com/office/powerpoint/2010/main" val="3836467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7339195-2164-4772-BFA9-73C453C7D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9048" y="2568817"/>
            <a:ext cx="7155598" cy="3133968"/>
          </a:xfrm>
        </p:spPr>
        <p:txBody>
          <a:bodyPr>
            <a:normAutofit/>
          </a:bodyPr>
          <a:lstStyle/>
          <a:p>
            <a:pPr algn="l"/>
            <a:r>
              <a:rPr lang="en-US" sz="5600" dirty="0">
                <a:solidFill>
                  <a:srgbClr val="1F2D29"/>
                </a:solidFill>
              </a:rPr>
              <a:t>Political Socialization:</a:t>
            </a:r>
            <a:br>
              <a:rPr lang="en-US" sz="5600" dirty="0">
                <a:solidFill>
                  <a:srgbClr val="1F2D29"/>
                </a:solidFill>
              </a:rPr>
            </a:br>
            <a:r>
              <a:rPr lang="en-US" sz="5600" dirty="0">
                <a:solidFill>
                  <a:srgbClr val="1F2D29"/>
                </a:solidFill>
              </a:rPr>
              <a:t>Political Attitudes &amp; Our Genetics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5A8942F-8D40-404B-A6B4-FBE7C7523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9048" y="1325691"/>
            <a:ext cx="4355178" cy="1138426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rgbClr val="1F2D29"/>
                </a:solidFill>
              </a:rPr>
              <a:t>Week 4, Video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rgbClr val="314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32A0FC-3B0E-4DD1-9C3E-9C8C8CA6D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712" y="2388951"/>
            <a:ext cx="849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2400" dirty="0">
              <a:solidFill>
                <a:srgbClr val="1F2D29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866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9">
            <a:extLst>
              <a:ext uri="{FF2B5EF4-FFF2-40B4-BE49-F238E27FC236}">
                <a16:creationId xmlns:a16="http://schemas.microsoft.com/office/drawing/2014/main" id="{3FAD17B9-9E6C-4DD1-9728-97B5E5FC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11">
            <a:extLst>
              <a:ext uri="{FF2B5EF4-FFF2-40B4-BE49-F238E27FC236}">
                <a16:creationId xmlns:a16="http://schemas.microsoft.com/office/drawing/2014/main" id="{D7AC3F90-A588-42FF-B41D-062A8D91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he Statue of Liberty in Manhattan">
            <a:extLst>
              <a:ext uri="{FF2B5EF4-FFF2-40B4-BE49-F238E27FC236}">
                <a16:creationId xmlns:a16="http://schemas.microsoft.com/office/drawing/2014/main" id="{1E53D4FE-E4CC-B359-393C-DFC310545C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 r="-1" b="-1"/>
          <a:stretch/>
        </p:blipFill>
        <p:spPr>
          <a:xfrm>
            <a:off x="153" y="10"/>
            <a:ext cx="12191695" cy="6857990"/>
          </a:xfrm>
          <a:prstGeom prst="rect">
            <a:avLst/>
          </a:prstGeom>
        </p:spPr>
      </p:pic>
      <p:pic>
        <p:nvPicPr>
          <p:cNvPr id="45" name="Picture 13">
            <a:extLst>
              <a:ext uri="{FF2B5EF4-FFF2-40B4-BE49-F238E27FC236}">
                <a16:creationId xmlns:a16="http://schemas.microsoft.com/office/drawing/2014/main" id="{015AB904-4FB7-4A0D-B43E-03ACF05E1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3C74F5-72EE-58D0-E4CC-E49216D6C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961" y="1534197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Political Socialization</a:t>
            </a:r>
          </a:p>
        </p:txBody>
      </p:sp>
      <p:sp>
        <p:nvSpPr>
          <p:cNvPr id="46" name="Rectangle 15">
            <a:extLst>
              <a:ext uri="{FF2B5EF4-FFF2-40B4-BE49-F238E27FC236}">
                <a16:creationId xmlns:a16="http://schemas.microsoft.com/office/drawing/2014/main" id="{E1AADF25-43E9-4DE0-AD82-4F6052319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CBC2D515-EF3C-4E4E-8BC1-192B21E9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0FF0C-BA7D-D2EE-38AB-5C391DC7D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144" y="1841446"/>
            <a:ext cx="7959560" cy="3997828"/>
          </a:xfrm>
        </p:spPr>
        <p:txBody>
          <a:bodyPr>
            <a:normAutofit/>
          </a:bodyPr>
          <a:lstStyle/>
          <a:p>
            <a:r>
              <a:rPr lang="en-US" dirty="0"/>
              <a:t>“Citizenship is not passed through genes.” (p. 149)</a:t>
            </a:r>
          </a:p>
          <a:p>
            <a:r>
              <a:rPr lang="en-US" dirty="0"/>
              <a:t>Democratic values, such as a commitment to peaceful transfer of political power, are </a:t>
            </a:r>
            <a:r>
              <a:rPr lang="en-US" b="1" u="sng" dirty="0"/>
              <a:t>taught</a:t>
            </a:r>
            <a:r>
              <a:rPr lang="en-US" dirty="0"/>
              <a:t> to new generations.</a:t>
            </a:r>
          </a:p>
          <a:p>
            <a:r>
              <a:rPr lang="en-US" dirty="0"/>
              <a:t>Political socialization: “the way in which a society transmits political orientations—knowledge, attitudes or norms, and values—from generation to generation (Easton &amp; Dennis, 1973, p. 59).</a:t>
            </a:r>
          </a:p>
        </p:txBody>
      </p:sp>
    </p:spTree>
    <p:extLst>
      <p:ext uri="{BB962C8B-B14F-4D97-AF65-F5344CB8AC3E}">
        <p14:creationId xmlns:p14="http://schemas.microsoft.com/office/powerpoint/2010/main" val="1684389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2328A160-00E1-483F-A12F-5A1353D18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825602EE-EE7A-4FE5-B271-540E48223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8478736-F7A7-43E4-B140-8C007D973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E13A1418-4A8F-48E2-9406-861E6989E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BC4DFA2-9E72-4F56-8ED9-634D78B99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8EEED76-F9B0-45D0-9F5A-4CBE5582A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C6D3C-4CA8-4A62-959F-70CC62FA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Political Attitudes &amp; Genetics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209F4-2507-41FE-AD7C-4AACBCF1F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1582271"/>
            <a:ext cx="5532136" cy="52068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dirty="0"/>
              <a:t>Not a primary determinant of political attitudes, but a part of the mix</a:t>
            </a:r>
          </a:p>
          <a:p>
            <a:pPr>
              <a:lnSpc>
                <a:spcPct val="110000"/>
              </a:lnSpc>
            </a:pPr>
            <a:r>
              <a:rPr lang="en-US" sz="1400" dirty="0"/>
              <a:t>Twin studies show that genetics may account for nearly half of the variation in political attitudes</a:t>
            </a:r>
          </a:p>
          <a:p>
            <a:pPr>
              <a:lnSpc>
                <a:spcPct val="110000"/>
              </a:lnSpc>
            </a:pPr>
            <a:r>
              <a:rPr lang="en-US" sz="1400" dirty="0"/>
              <a:t>“To disentangle the effects of nature and nurture, researchers conduct a series of comparisons. They first determine how closely correlated the attitudes of identical twins are on a particular measure, say whether they identify themselves as strong conservatives, strong liberals or somewhere in-between. Then they do the same with fraternal twin pairs. Finally, they compare the two correlations.</a:t>
            </a:r>
          </a:p>
          <a:p>
            <a:pPr>
              <a:lnSpc>
                <a:spcPct val="110000"/>
              </a:lnSpc>
            </a:pPr>
            <a:r>
              <a:rPr lang="en-US" sz="1400" dirty="0"/>
              <a:t>If identical twins are significantly more alike in their views than fraternal twins, that’s strong evidence pointing to a genetic basis for the attitude.” </a:t>
            </a:r>
          </a:p>
          <a:p>
            <a:pPr>
              <a:lnSpc>
                <a:spcPct val="110000"/>
              </a:lnSpc>
            </a:pPr>
            <a:r>
              <a:rPr lang="en-US" sz="1400" dirty="0"/>
              <a:t>For more details, see </a:t>
            </a:r>
            <a:r>
              <a:rPr lang="en-US" sz="1400" dirty="0">
                <a:hlinkClick r:id="rId5"/>
              </a:rPr>
              <a:t>Pew Research Center </a:t>
            </a:r>
            <a:endParaRPr lang="en-US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717BBD-7E42-477D-9040-B4C3486CC0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755" y="713644"/>
            <a:ext cx="3165712" cy="1723553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DF18FC4F-5A59-4102-8A7B-E6FF129F7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92FB78D-D825-A19C-1F5B-7FA67DCBB51C}"/>
              </a:ext>
            </a:extLst>
          </p:cNvPr>
          <p:cNvSpPr/>
          <p:nvPr/>
        </p:nvSpPr>
        <p:spPr>
          <a:xfrm>
            <a:off x="7894388" y="2736236"/>
            <a:ext cx="3414446" cy="1806163"/>
          </a:xfrm>
          <a:prstGeom prst="wedgeRoundRectCallout">
            <a:avLst>
              <a:gd name="adj1" fmla="val -10593"/>
              <a:gd name="adj2" fmla="val 8582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There is not one “political gene.” There are thousands of genes that when combined with our environment and experiences, influence our social and political attitudes.</a:t>
            </a:r>
          </a:p>
        </p:txBody>
      </p:sp>
    </p:spTree>
    <p:extLst>
      <p:ext uri="{BB962C8B-B14F-4D97-AF65-F5344CB8AC3E}">
        <p14:creationId xmlns:p14="http://schemas.microsoft.com/office/powerpoint/2010/main" val="14216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C6D3C-4CA8-4A62-959F-70CC62FA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343360"/>
            <a:ext cx="7958331" cy="1077229"/>
          </a:xfrm>
        </p:spPr>
        <p:txBody>
          <a:bodyPr>
            <a:normAutofit/>
          </a:bodyPr>
          <a:lstStyle/>
          <a:p>
            <a:r>
              <a:rPr lang="en-US" sz="4400"/>
              <a:t>Political Attitudes &amp; Genetics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209F4-2507-41FE-AD7C-4AACBCF1F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283" y="2845430"/>
            <a:ext cx="6247379" cy="2922963"/>
          </a:xfrm>
        </p:spPr>
        <p:txBody>
          <a:bodyPr anchor="t">
            <a:normAutofit/>
          </a:bodyPr>
          <a:lstStyle/>
          <a:p>
            <a:r>
              <a:rPr lang="en-US" sz="2800"/>
              <a:t>Studies show people differ in their underlying fear dispositions to out-groups and there is a genetic link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2C4D8-3664-48A6-867D-89EA1E37B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7" r="27092"/>
          <a:stretch/>
        </p:blipFill>
        <p:spPr>
          <a:xfrm>
            <a:off x="288332" y="1089606"/>
            <a:ext cx="4646951" cy="542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3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1B7737-E3D8-47F4-8B54-7529C7A83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AD12E-853D-4E20-9104-7129A3BF0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25000"/>
                  <a:alpha val="10000"/>
                </a:schemeClr>
              </a:gs>
              <a:gs pos="0">
                <a:schemeClr val="bg2">
                  <a:lumMod val="75000"/>
                  <a:lumOff val="25000"/>
                  <a:alpha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A59AFC-4552-4608-9A63-AFBBC2C02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C1E939A-6A69-42AE-8471-3AD3A74AD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542" y="0"/>
            <a:ext cx="11236326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7BAF6C-CC6F-4F1B-AB92-3ABDF1D44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430" y="836910"/>
            <a:ext cx="695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3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6" name="Rectangle 24">
            <a:extLst>
              <a:ext uri="{FF2B5EF4-FFF2-40B4-BE49-F238E27FC236}">
                <a16:creationId xmlns:a16="http://schemas.microsoft.com/office/drawing/2014/main" id="{BAE659D6-F2D7-4631-904B-5219EDEEE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26">
            <a:extLst>
              <a:ext uri="{FF2B5EF4-FFF2-40B4-BE49-F238E27FC236}">
                <a16:creationId xmlns:a16="http://schemas.microsoft.com/office/drawing/2014/main" id="{DCE472FB-5259-48F7-B10C-DE074EEA2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9" name="Picture 28">
            <a:extLst>
              <a:ext uri="{FF2B5EF4-FFF2-40B4-BE49-F238E27FC236}">
                <a16:creationId xmlns:a16="http://schemas.microsoft.com/office/drawing/2014/main" id="{2D8CF195-D394-4D6C-9286-875AA1E61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0" name="Rectangle 30">
            <a:extLst>
              <a:ext uri="{FF2B5EF4-FFF2-40B4-BE49-F238E27FC236}">
                <a16:creationId xmlns:a16="http://schemas.microsoft.com/office/drawing/2014/main" id="{BF4AE0C0-6324-4801-BA00-25D693DA8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2">
            <a:extLst>
              <a:ext uri="{FF2B5EF4-FFF2-40B4-BE49-F238E27FC236}">
                <a16:creationId xmlns:a16="http://schemas.microsoft.com/office/drawing/2014/main" id="{8EECC475-8B3B-41EE-906D-7EFA12B48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4360626-F3B0-40AC-A439-F31C91ACB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30B3C-9381-42A2-9CF5-97D65C5B9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In-Group Loyalty vs. </a:t>
            </a:r>
            <a:br>
              <a:rPr lang="en-US" dirty="0"/>
            </a:br>
            <a:r>
              <a:rPr lang="en-US" dirty="0"/>
              <a:t>Out-Group Skepticism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57CB5-6E32-425F-9A06-0F9781F61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583" y="2052115"/>
            <a:ext cx="3408218" cy="4366613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In-groups are people who we identify similarities with.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We are Loyal to them.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Perceptions of Trust, Expertise, and Credibility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Out-groups are people who we perceive as “other”.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Skeptical and/or Hostile to them.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Perceived wrong-doings and negative qualities are attributed to entire out-group</a:t>
            </a:r>
          </a:p>
        </p:txBody>
      </p:sp>
      <p:pic>
        <p:nvPicPr>
          <p:cNvPr id="5" name="Picture 4" descr="Foosball table close-up">
            <a:extLst>
              <a:ext uri="{FF2B5EF4-FFF2-40B4-BE49-F238E27FC236}">
                <a16:creationId xmlns:a16="http://schemas.microsoft.com/office/drawing/2014/main" id="{EA786123-C127-4437-9DE0-062406D432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817" y="2105202"/>
            <a:ext cx="4818974" cy="321666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48ACDD1-8E35-47F8-BD67-59FD2D1AF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5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9">
            <a:extLst>
              <a:ext uri="{FF2B5EF4-FFF2-40B4-BE49-F238E27FC236}">
                <a16:creationId xmlns:a16="http://schemas.microsoft.com/office/drawing/2014/main" id="{63C4881A-8C8A-4CDA-A0FE-AB97B727A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11">
            <a:extLst>
              <a:ext uri="{FF2B5EF4-FFF2-40B4-BE49-F238E27FC236}">
                <a16:creationId xmlns:a16="http://schemas.microsoft.com/office/drawing/2014/main" id="{35D90F03-8BA6-4709-9FB9-E87D06F58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Picture 13">
            <a:extLst>
              <a:ext uri="{FF2B5EF4-FFF2-40B4-BE49-F238E27FC236}">
                <a16:creationId xmlns:a16="http://schemas.microsoft.com/office/drawing/2014/main" id="{81C8CB1C-7368-4C2E-8FE9-2AC4FEE6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2" name="Rectangle 15">
            <a:extLst>
              <a:ext uri="{FF2B5EF4-FFF2-40B4-BE49-F238E27FC236}">
                <a16:creationId xmlns:a16="http://schemas.microsoft.com/office/drawing/2014/main" id="{56D2EA88-5D0D-445B-9602-48CFA950E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57C3D6E0-9FB1-4F52-92C8-E248672E1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id="{4BB627C1-DD4B-455A-B26C-EE09D6F30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C6D3C-4CA8-4A62-959F-70CC62FA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4351" y="808056"/>
            <a:ext cx="4168377" cy="1077229"/>
          </a:xfrm>
        </p:spPr>
        <p:txBody>
          <a:bodyPr>
            <a:normAutofit/>
          </a:bodyPr>
          <a:lstStyle/>
          <a:p>
            <a:pPr algn="l"/>
            <a:r>
              <a:rPr lang="en-US"/>
              <a:t>Political Attitudes &amp; Genetics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2C4D8-3664-48A6-867D-89EA1E37B3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7" r="27092"/>
          <a:stretch/>
        </p:blipFill>
        <p:spPr>
          <a:xfrm>
            <a:off x="1659297" y="1222299"/>
            <a:ext cx="3781046" cy="441406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209F4-2507-41FE-AD7C-4AACBCF1F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4351" y="2052116"/>
            <a:ext cx="3640194" cy="3471862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Studies show people differ in their underlying fear dispositions to out-groups and there is a genetic link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Example: “Individuals with a higher degree of social fear have more negative out-group opinions, which, in this study, manifest as anti-immigration and pro-segregation attitudes.” (Hatemi et al., 2013).</a:t>
            </a:r>
          </a:p>
        </p:txBody>
      </p:sp>
      <p:sp>
        <p:nvSpPr>
          <p:cNvPr id="35" name="Rectangle 21">
            <a:extLst>
              <a:ext uri="{FF2B5EF4-FFF2-40B4-BE49-F238E27FC236}">
                <a16:creationId xmlns:a16="http://schemas.microsoft.com/office/drawing/2014/main" id="{129D0103-E516-40BA-80AB-C2C3FFBD3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8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BC8E7C1-E167-47C7-A936-566B8A8F8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5C7FCD-B0C1-4A08-B695-2118801F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8DA1F4-A040-42CF-AB29-DD6649EBE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400B7A-8A39-4712-B5F7-7851156F8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241E46-FCFD-46EF-85FF-6EB0B0445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19153E-BE8C-4F9D-9B08-83C6002CD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C6D3C-4CA8-4A62-959F-70CC62FA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909" y="808056"/>
            <a:ext cx="4109723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Political Attitudes &amp;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209F4-2507-41FE-AD7C-4AACBCF1F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2052116"/>
            <a:ext cx="4639133" cy="39978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These are </a:t>
            </a:r>
            <a:r>
              <a:rPr lang="en-US" sz="1600" b="1" dirty="0"/>
              <a:t>NOT </a:t>
            </a:r>
            <a:r>
              <a:rPr lang="en-US" sz="1600" dirty="0"/>
              <a:t>normative judgments about liberals and conservatives.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Evolutionary psychology approach to in-groups/out-groups, social fear, and adaptation vs. tradition: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It’s more advantageous to have a mix of genetic lineages who are more predisposed to out-group acceptance/approach and more predisposed to out-group fear/rejection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Some think this influence of genetics on political identity is a helpful adaptive strategy for humans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B4FF35-3E93-4EA9-A9DF-6E2FDD2E1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206" y="641225"/>
            <a:ext cx="4330179" cy="5570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8C7A62-7242-4D85-91CB-8A843938E9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8" r="9043"/>
          <a:stretch/>
        </p:blipFill>
        <p:spPr>
          <a:xfrm>
            <a:off x="6734703" y="1659689"/>
            <a:ext cx="3690922" cy="3531312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DE8115D-1DA2-497D-9AB7-E45D1BA22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0325" y="887362"/>
            <a:ext cx="3840578" cy="5072946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692BBE7-86FE-45B1-97DE-A7F0E36F3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B41344-6BBC-4FAE-8F7C-D5471C684360}"/>
              </a:ext>
            </a:extLst>
          </p:cNvPr>
          <p:cNvSpPr/>
          <p:nvPr/>
        </p:nvSpPr>
        <p:spPr>
          <a:xfrm>
            <a:off x="6392118" y="30264"/>
            <a:ext cx="4376092" cy="1754326"/>
          </a:xfrm>
          <a:prstGeom prst="rect">
            <a:avLst/>
          </a:prstGeom>
          <a:solidFill>
            <a:srgbClr val="A81D2E"/>
          </a:solidFill>
          <a:ln>
            <a:solidFill>
              <a:srgbClr val="F58A87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Variation is Adaptation</a:t>
            </a:r>
          </a:p>
        </p:txBody>
      </p:sp>
    </p:spTree>
    <p:extLst>
      <p:ext uri="{BB962C8B-B14F-4D97-AF65-F5344CB8AC3E}">
        <p14:creationId xmlns:p14="http://schemas.microsoft.com/office/powerpoint/2010/main" val="737185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8C57DC-6E47-4BCB-ADBE-9739E33FD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en-US" sz="4100" dirty="0">
                <a:solidFill>
                  <a:srgbClr val="1F2D29"/>
                </a:solidFill>
              </a:rPr>
              <a:t>Short-Write for Week 4, Video 2: Genetics and political psychology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rgbClr val="314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FB215-DDD2-4982-BDB9-A0D276AC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2323" y="2584174"/>
            <a:ext cx="8515811" cy="4035287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1600" dirty="0">
                <a:solidFill>
                  <a:srgbClr val="1F2D29"/>
                </a:solidFill>
                <a:hlinkClick r:id="rId3"/>
              </a:rPr>
              <a:t>Listen, watch, or read the transcript to this 9-minute TED talk </a:t>
            </a:r>
            <a:r>
              <a:rPr lang="en-US" sz="1600" dirty="0">
                <a:solidFill>
                  <a:srgbClr val="1F2D29"/>
                </a:solidFill>
              </a:rPr>
              <a:t>on “The psychological traits that shape your political beliefs”</a:t>
            </a:r>
          </a:p>
          <a:p>
            <a:r>
              <a:rPr lang="en-US" sz="1600" dirty="0">
                <a:solidFill>
                  <a:srgbClr val="1F2D29"/>
                </a:solidFill>
              </a:rPr>
              <a:t>Then, read the WaPo opinion article about the benefits of having genes and politics intertwined.</a:t>
            </a:r>
          </a:p>
          <a:p>
            <a:r>
              <a:rPr lang="en-US" sz="1600" dirty="0">
                <a:solidFill>
                  <a:srgbClr val="1F2D29"/>
                </a:solidFill>
              </a:rPr>
              <a:t>Then, complete the short-write activity: Consider there are many different political views in America. </a:t>
            </a:r>
          </a:p>
          <a:p>
            <a:r>
              <a:rPr lang="en-US" sz="1600" dirty="0">
                <a:solidFill>
                  <a:srgbClr val="1F2D29"/>
                </a:solidFill>
              </a:rPr>
              <a:t>Describe at least two benefits of the diversity of political attitudes to America. Please include references to the video lectures and/or reading materials. Consider what you just learned about political attitudes, genetics, evolution, psychology, and media. </a:t>
            </a:r>
          </a:p>
          <a:p>
            <a:r>
              <a:rPr lang="en-US" sz="1600" dirty="0">
                <a:solidFill>
                  <a:srgbClr val="1F2D29"/>
                </a:solidFill>
              </a:rPr>
              <a:t>Finally, consider the drawbacks of having genetics linked with political psychology – to what extent could this lead to people just taking a deterministic view of the world (i.e., saying “we can’t influence anyone anyways, so why bother” or perhaps justifying  reasons for seeing some groups as superior to others).</a:t>
            </a:r>
          </a:p>
        </p:txBody>
      </p:sp>
    </p:spTree>
    <p:extLst>
      <p:ext uri="{BB962C8B-B14F-4D97-AF65-F5344CB8AC3E}">
        <p14:creationId xmlns:p14="http://schemas.microsoft.com/office/powerpoint/2010/main" val="4165114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5CE34E6-6FEC-411B-B179-89EE43541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FF3C05F-8D3C-4017-9B68-116CEBC02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E5D0CB8-2467-4F97-AAD7-19C0D4844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634838E-3B6D-4535-B294-4E9FC6B7B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A2CCD8-325F-4765-B5B8-43553A383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8EF172B-35AE-4B8C-98F8-58439840B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761" y="0"/>
            <a:ext cx="442523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Grinning with tears of joy face outline outline">
            <a:extLst>
              <a:ext uri="{FF2B5EF4-FFF2-40B4-BE49-F238E27FC236}">
                <a16:creationId xmlns:a16="http://schemas.microsoft.com/office/drawing/2014/main" id="{294989D1-5973-4DB3-AE36-5EA6D3FDFD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333" y="316486"/>
            <a:ext cx="2944558" cy="2944558"/>
          </a:xfrm>
          <a:prstGeom prst="rect">
            <a:avLst/>
          </a:prstGeom>
          <a:ln w="12700">
            <a:noFill/>
          </a:ln>
        </p:spPr>
      </p:pic>
      <p:pic>
        <p:nvPicPr>
          <p:cNvPr id="3" name="Graphic 2" descr="Joker hat outline">
            <a:extLst>
              <a:ext uri="{FF2B5EF4-FFF2-40B4-BE49-F238E27FC236}">
                <a16:creationId xmlns:a16="http://schemas.microsoft.com/office/drawing/2014/main" id="{5AFEA7D8-E4F6-4E1C-9164-B0FD5B9B18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58668" y="3597040"/>
            <a:ext cx="2941840" cy="2941840"/>
          </a:xfrm>
          <a:prstGeom prst="rect">
            <a:avLst/>
          </a:prstGeom>
          <a:ln w="12700"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4FCBC00F-D436-4FF8-8158-0A24A2A52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7869" y="0"/>
            <a:ext cx="594997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339195-2164-4772-BFA9-73C453C7D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2043" y="1923210"/>
            <a:ext cx="4169925" cy="2268559"/>
          </a:xfrm>
        </p:spPr>
        <p:txBody>
          <a:bodyPr>
            <a:normAutofit/>
          </a:bodyPr>
          <a:lstStyle/>
          <a:p>
            <a:r>
              <a:rPr lang="en-US" sz="3800" dirty="0"/>
              <a:t>Political Satire and Entertainment as Socialization Factors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5A8942F-8D40-404B-A6B4-FBE7C7523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2447" y="762998"/>
            <a:ext cx="4009521" cy="1160213"/>
          </a:xfrm>
        </p:spPr>
        <p:txBody>
          <a:bodyPr>
            <a:normAutofit/>
          </a:bodyPr>
          <a:lstStyle/>
          <a:p>
            <a:r>
              <a:rPr lang="en-US" sz="2800" dirty="0"/>
              <a:t>Week 4, Video 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B16E79-EAC0-4B3C-8938-E96BCBB98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2374" y="231959"/>
            <a:ext cx="3943635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76B01D-B3BE-40B4-8B07-D80E01804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2374" y="3512513"/>
            <a:ext cx="3943635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1B4A152-97C4-493E-A1E1-B5C5B25D4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71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C8F7-407C-4B95-B98D-AC2181EDC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873" y="262329"/>
            <a:ext cx="7950984" cy="1625194"/>
          </a:xfrm>
        </p:spPr>
        <p:txBody>
          <a:bodyPr>
            <a:normAutofit/>
          </a:bodyPr>
          <a:lstStyle/>
          <a:p>
            <a:r>
              <a:rPr lang="en-US" sz="4400" dirty="0"/>
              <a:t>Defining and Understanding the Purpose of Political Satire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8A178-2C35-4F3B-9BE2-7838D19AF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1229" y="1930954"/>
            <a:ext cx="4484973" cy="3242295"/>
          </a:xfrm>
        </p:spPr>
        <p:txBody>
          <a:bodyPr anchor="t">
            <a:normAutofit/>
          </a:bodyPr>
          <a:lstStyle/>
          <a:p>
            <a:r>
              <a:rPr lang="en-US" altLang="en-US" i="1" dirty="0" err="1"/>
              <a:t>Satura</a:t>
            </a:r>
            <a:r>
              <a:rPr lang="en-US" altLang="en-US" i="1" dirty="0"/>
              <a:t> </a:t>
            </a:r>
            <a:r>
              <a:rPr lang="en-US" altLang="en-US" dirty="0"/>
              <a:t>– “full” </a:t>
            </a:r>
          </a:p>
          <a:p>
            <a:r>
              <a:rPr lang="en-US" altLang="en-US" dirty="0"/>
              <a:t>“A mixture full of different things,” </a:t>
            </a:r>
            <a:r>
              <a:rPr lang="en-US" altLang="en-US" dirty="0" err="1"/>
              <a:t>Highet</a:t>
            </a:r>
            <a:r>
              <a:rPr lang="en-US" altLang="en-US" dirty="0"/>
              <a:t>, 1962, p. 231</a:t>
            </a:r>
          </a:p>
          <a:p>
            <a:pPr lvl="1"/>
            <a:r>
              <a:rPr lang="en-US" altLang="en-US" sz="2000" dirty="0"/>
              <a:t>Tragedy, comedy, distortion, surprise</a:t>
            </a:r>
          </a:p>
          <a:p>
            <a:r>
              <a:rPr lang="en-US" altLang="en-US" dirty="0"/>
              <a:t>“A playfully critical distortion of the familiar,” Feinberg, 1967, p. 19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9A5403A-0B8B-428C-9304-4E559A79CE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866" y="1712158"/>
            <a:ext cx="5316508" cy="2993194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BEA4F7-D258-4843-9B1E-37078470A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046" y="4112440"/>
            <a:ext cx="4322164" cy="243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96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Picture 1030">
            <a:extLst>
              <a:ext uri="{FF2B5EF4-FFF2-40B4-BE49-F238E27FC236}">
                <a16:creationId xmlns:a16="http://schemas.microsoft.com/office/drawing/2014/main" id="{DC95F854-2C62-40D6-B658-D11D3487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75" name="Picture 1032">
            <a:extLst>
              <a:ext uri="{FF2B5EF4-FFF2-40B4-BE49-F238E27FC236}">
                <a16:creationId xmlns:a16="http://schemas.microsoft.com/office/drawing/2014/main" id="{90161D53-4A9C-4725-9E3C-064E8B3A0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76" name="Rectangle 1034">
            <a:extLst>
              <a:ext uri="{FF2B5EF4-FFF2-40B4-BE49-F238E27FC236}">
                <a16:creationId xmlns:a16="http://schemas.microsoft.com/office/drawing/2014/main" id="{70C80B70-9A5C-46A1-BA7D-690BADB59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7" name="Rectangle 1036">
            <a:extLst>
              <a:ext uri="{FF2B5EF4-FFF2-40B4-BE49-F238E27FC236}">
                <a16:creationId xmlns:a16="http://schemas.microsoft.com/office/drawing/2014/main" id="{82602C6A-CE3E-40EA-BA03-E7FA0CA89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8" name="Rectangle 1038">
            <a:extLst>
              <a:ext uri="{FF2B5EF4-FFF2-40B4-BE49-F238E27FC236}">
                <a16:creationId xmlns:a16="http://schemas.microsoft.com/office/drawing/2014/main" id="{64340D51-F280-4F51-B172-11E1FDA32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9" name="Rectangle 1040">
            <a:extLst>
              <a:ext uri="{FF2B5EF4-FFF2-40B4-BE49-F238E27FC236}">
                <a16:creationId xmlns:a16="http://schemas.microsoft.com/office/drawing/2014/main" id="{55B8B74D-B680-4DAF-AD79-72B672F97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0" name="TextBox 1042">
            <a:extLst>
              <a:ext uri="{FF2B5EF4-FFF2-40B4-BE49-F238E27FC236}">
                <a16:creationId xmlns:a16="http://schemas.microsoft.com/office/drawing/2014/main" id="{D4191BFE-FC52-4EAE-8EC7-82BADBC40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081" name="Rectangle 1044">
            <a:extLst>
              <a:ext uri="{FF2B5EF4-FFF2-40B4-BE49-F238E27FC236}">
                <a16:creationId xmlns:a16="http://schemas.microsoft.com/office/drawing/2014/main" id="{1CEEF343-2C1A-4D58-9D2A-E0BE75759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2" name="Picture 1046">
            <a:extLst>
              <a:ext uri="{FF2B5EF4-FFF2-40B4-BE49-F238E27FC236}">
                <a16:creationId xmlns:a16="http://schemas.microsoft.com/office/drawing/2014/main" id="{9C8A95F2-3E2F-4F28-BE7F-C57E717A56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83" name="Picture 1048">
            <a:extLst>
              <a:ext uri="{FF2B5EF4-FFF2-40B4-BE49-F238E27FC236}">
                <a16:creationId xmlns:a16="http://schemas.microsoft.com/office/drawing/2014/main" id="{A278EFA2-0B64-4A1C-87BE-5FD38A166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84" name="Rectangle 1050">
            <a:extLst>
              <a:ext uri="{FF2B5EF4-FFF2-40B4-BE49-F238E27FC236}">
                <a16:creationId xmlns:a16="http://schemas.microsoft.com/office/drawing/2014/main" id="{E8417F28-62E2-4F8A-AD19-117DE0973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5" name="Rectangle 1052">
            <a:extLst>
              <a:ext uri="{FF2B5EF4-FFF2-40B4-BE49-F238E27FC236}">
                <a16:creationId xmlns:a16="http://schemas.microsoft.com/office/drawing/2014/main" id="{B79A2A37-DD9B-4E3A-9A55-C29661CC7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6" name="Rectangle 1054">
            <a:extLst>
              <a:ext uri="{FF2B5EF4-FFF2-40B4-BE49-F238E27FC236}">
                <a16:creationId xmlns:a16="http://schemas.microsoft.com/office/drawing/2014/main" id="{7BD3C519-78B1-4446-B608-F9D68F4D6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8C8F7-407C-4B95-B98D-AC2181EDC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Defining and Understanding the Purpose of Political Satire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1B0F5-26ED-4808-9D4F-707EC35A8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1100" y="2052116"/>
            <a:ext cx="3959328" cy="44802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en-US" sz="1800" dirty="0"/>
              <a:t>Goal: Persuasion through humor?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Assumed influence in history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Attacks on sociopolitical structure of society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A symptom of societal problems, not a cause 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Doesn’t always suggest solutions to problems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Optimistic because it pleads with us to see the hypocrisies and return to decency</a:t>
            </a:r>
          </a:p>
        </p:txBody>
      </p:sp>
      <p:pic>
        <p:nvPicPr>
          <p:cNvPr id="1026" name="Picture 2" descr="First Debate Cold Open - SNL - YouTube">
            <a:extLst>
              <a:ext uri="{FF2B5EF4-FFF2-40B4-BE49-F238E27FC236}">
                <a16:creationId xmlns:a16="http://schemas.microsoft.com/office/drawing/2014/main" id="{5A424DCB-ACD5-6B02-65C8-E8C2C32AD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3821" y="2204023"/>
            <a:ext cx="4703929" cy="2645959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7" name="Rectangle 1056">
            <a:extLst>
              <a:ext uri="{FF2B5EF4-FFF2-40B4-BE49-F238E27FC236}">
                <a16:creationId xmlns:a16="http://schemas.microsoft.com/office/drawing/2014/main" id="{BCFFA3F9-0EC1-492D-88B4-136D864BF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17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71D44207-99B1-488E-B506-E10460643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E4A938E-9D51-410D-8201-78865880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2A2042E9-E104-4EB2-BC2A-7202C91C2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359973E-2127-4A68-8122-FD45CCA53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482D63C-D7E4-4249-B199-8CB5E90C7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8C142B6-0BC2-42A0-A92A-AAB6C8BEE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C31A70B-E26C-4105-ABE9-B4E778AD4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27ADF4-5ADC-449C-813F-A51E6EFCF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48" y="2568817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5100" dirty="0">
                <a:solidFill>
                  <a:srgbClr val="1F2D29"/>
                </a:solidFill>
              </a:rPr>
              <a:t>How can political satire and entertainment impact us?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rgbClr val="314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232A0FC-3B0E-4DD1-9C3E-9C8C8CA6D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712" y="2388951"/>
            <a:ext cx="849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2400" dirty="0">
              <a:solidFill>
                <a:srgbClr val="1F2D29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126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C8F7-407C-4B95-B98D-AC2181EDC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257" y="395654"/>
            <a:ext cx="9532280" cy="1307603"/>
          </a:xfrm>
        </p:spPr>
        <p:txBody>
          <a:bodyPr>
            <a:normAutofit/>
          </a:bodyPr>
          <a:lstStyle/>
          <a:p>
            <a:r>
              <a:rPr lang="en-US" sz="4400" dirty="0"/>
              <a:t>Ambiguity &amp; Political Satire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8A178-2C35-4F3B-9BE2-7838D19A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9782" y="1176712"/>
            <a:ext cx="9753600" cy="1785944"/>
          </a:xfrm>
        </p:spPr>
        <p:txBody>
          <a:bodyPr anchor="t">
            <a:normAutofit fontScale="77500" lnSpcReduction="20000"/>
          </a:bodyPr>
          <a:lstStyle/>
          <a:p>
            <a:r>
              <a:rPr lang="en-US" altLang="en-US" sz="2600" dirty="0"/>
              <a:t>We engage in biased information processing when ambiguous satirical messages are presented. </a:t>
            </a:r>
          </a:p>
          <a:p>
            <a:r>
              <a:rPr lang="en-US" altLang="en-US" sz="2600" dirty="0"/>
              <a:t>When the humorous message is not ambiguous, we are more likely to find satire and political entertainment aimed at “our side” to be offensive and outrageous.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C8F518-AC7D-49D3-A5B7-49D82FB9F5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9944"/>
          <a:stretch/>
        </p:blipFill>
        <p:spPr>
          <a:xfrm>
            <a:off x="4406152" y="2788395"/>
            <a:ext cx="5773271" cy="3307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001399-61E1-4BEB-8199-3A914087D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874" y="2754315"/>
            <a:ext cx="2590349" cy="343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1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0A927FA-D82F-48E7-B940-D9AE799E9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7FA38CC-F353-4381-92AC-7A043D6A4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5D5EED5-F7E5-4D75-91CE-B6BA229DF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E1956E0-1B7A-45F7-9534-E317B2A57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B8AC6D-CE4A-40E2-A311-B8AA3BDD2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FB5F065-F84B-48C2-A663-8E148BDEB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6650" y="399104"/>
            <a:ext cx="5011110" cy="148618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What Can We </a:t>
            </a:r>
            <a:r>
              <a:rPr lang="en-US" sz="3600" b="1" i="1" dirty="0"/>
              <a:t>Gain</a:t>
            </a:r>
            <a:r>
              <a:rPr lang="en-US" sz="3600" b="1" dirty="0"/>
              <a:t> From Political Entertainment?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1123" y="1617952"/>
            <a:ext cx="4535592" cy="4387831"/>
          </a:xfrm>
        </p:spPr>
        <p:txBody>
          <a:bodyPr>
            <a:noAutofit/>
          </a:bodyPr>
          <a:lstStyle/>
          <a:p>
            <a:r>
              <a:rPr lang="en-US" sz="1800" b="1" u="sng" dirty="0"/>
              <a:t>Gateway Hypothesis</a:t>
            </a:r>
            <a:r>
              <a:rPr lang="en-US" sz="1800" dirty="0"/>
              <a:t>: Political entertainment encourages us to search for news </a:t>
            </a:r>
          </a:p>
          <a:p>
            <a:r>
              <a:rPr lang="en-US" sz="1800" dirty="0"/>
              <a:t>More knowledge about current events</a:t>
            </a:r>
          </a:p>
          <a:p>
            <a:r>
              <a:rPr lang="en-US" sz="1800" dirty="0"/>
              <a:t>How to elaborate (think deeply) and counter-argue (see both sides)</a:t>
            </a:r>
          </a:p>
          <a:p>
            <a:r>
              <a:rPr lang="en-US" altLang="en-US" sz="1800" dirty="0"/>
              <a:t>We can elaborate better on real-world news topics when exposed to satire and humor about the same topic.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04F1565-3005-4090-BDFF-390C7EABF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7252" y="641225"/>
            <a:ext cx="3669763" cy="55749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Newspaper">
            <a:extLst>
              <a:ext uri="{FF2B5EF4-FFF2-40B4-BE49-F238E27FC236}">
                <a16:creationId xmlns:a16="http://schemas.microsoft.com/office/drawing/2014/main" id="{13E1BABB-B51E-4840-8F44-629678BAF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93271" y="1192367"/>
            <a:ext cx="1357996" cy="1357996"/>
          </a:xfrm>
          <a:prstGeom prst="rect">
            <a:avLst/>
          </a:prstGeom>
          <a:ln>
            <a:noFill/>
          </a:ln>
        </p:spPr>
      </p:pic>
      <p:pic>
        <p:nvPicPr>
          <p:cNvPr id="5" name="Graphic 4" descr="Television">
            <a:extLst>
              <a:ext uri="{FF2B5EF4-FFF2-40B4-BE49-F238E27FC236}">
                <a16:creationId xmlns:a16="http://schemas.microsoft.com/office/drawing/2014/main" id="{E0C1D1C7-1AB5-446B-A552-3915AAC63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72999" y="1195052"/>
            <a:ext cx="1352625" cy="1352625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5B113F7-DEFE-4FA7-89ED-DD49D53A6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728" y="875838"/>
            <a:ext cx="1521549" cy="1971423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13CF331-534F-442A-B025-9A67EAC53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86526" y="884216"/>
            <a:ext cx="1521549" cy="1971423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Thought">
            <a:extLst>
              <a:ext uri="{FF2B5EF4-FFF2-40B4-BE49-F238E27FC236}">
                <a16:creationId xmlns:a16="http://schemas.microsoft.com/office/drawing/2014/main" id="{BEC80EB8-8953-4997-AA03-AB460A5337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09659" y="3089097"/>
            <a:ext cx="2797936" cy="2797936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F96C2FE-F335-4B34-9DD4-3A93B2108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728" y="3007225"/>
            <a:ext cx="3195945" cy="2959273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9686AEC-DA40-4127-931F-E28855979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67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51A66BAC-3D96-414D-BE93-08FA25717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63180FB-8DDF-458B-B4DA-B5ABB8168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69BF601-6D2D-4EE0-AC5A-9D1339FC0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03291CB-5B59-4C99-B808-5FCA074D5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05B92D5-CDA5-4E80-8CFE-AD94E3C9E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B9B746A-BC26-4300-BC89-5445B06DE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687" y="377687"/>
            <a:ext cx="5068956" cy="1671711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/>
              <a:t>What Can We </a:t>
            </a:r>
            <a:r>
              <a:rPr lang="en-US" sz="3200" b="1" i="1" dirty="0"/>
              <a:t>Gain</a:t>
            </a:r>
            <a:r>
              <a:rPr lang="en-US" sz="3200" b="1" dirty="0"/>
              <a:t> From Political Entertainment?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864" y="1709529"/>
            <a:ext cx="4865205" cy="419649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More self-efficacy in politics</a:t>
            </a:r>
          </a:p>
          <a:p>
            <a:pPr lvl="1">
              <a:lnSpc>
                <a:spcPct val="110000"/>
              </a:lnSpc>
            </a:pPr>
            <a:r>
              <a:rPr lang="en-US" sz="1600" dirty="0"/>
              <a:t>“I am confident that I have the knowledge to participate in politics.”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Can provide action-oriented suggestions for how to change the perceived political, societal, economic, and cultural problems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Example: </a:t>
            </a:r>
            <a:r>
              <a:rPr lang="en-US" sz="1800" dirty="0">
                <a:hlinkClick r:id="rId5"/>
              </a:rPr>
              <a:t>John Oliver’s long in-depth dives into complex issues</a:t>
            </a: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/>
              <a:t>Example: </a:t>
            </a:r>
            <a:r>
              <a:rPr lang="en-US" sz="1800" dirty="0">
                <a:hlinkClick r:id="rId6"/>
              </a:rPr>
              <a:t>Stephen Colbert educated viewers about Super PACs</a:t>
            </a:r>
            <a:endParaRPr lang="en-US" sz="1800" dirty="0"/>
          </a:p>
        </p:txBody>
      </p:sp>
      <p:pic>
        <p:nvPicPr>
          <p:cNvPr id="6" name="Picture 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6D8B3BB2-0483-4C0C-8FE6-968A431D39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584" y="2986197"/>
            <a:ext cx="3994617" cy="225695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9B8DC4-7DB4-4437-8B1D-3DEB1FB9274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tretch/>
        </p:blipFill>
        <p:spPr>
          <a:xfrm>
            <a:off x="6804584" y="426980"/>
            <a:ext cx="3994617" cy="224697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3D58D5FE-2F66-4B72-B021-1663DF26C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70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38C329-05C1-44E0-942C-D7A60A7F2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0E99DB-69B1-42D9-9A2E-A196302E0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98F3A3-687B-4002-93F2-58E8590DC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A1367E-049C-45E5-9C32-CC32DCEAE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174" y="0"/>
            <a:ext cx="9590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8C8F7-407C-4B95-B98D-AC2181EDC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56" y="326017"/>
            <a:ext cx="7974851" cy="1077229"/>
          </a:xfrm>
        </p:spPr>
        <p:txBody>
          <a:bodyPr anchor="b">
            <a:normAutofit/>
          </a:bodyPr>
          <a:lstStyle/>
          <a:p>
            <a:r>
              <a:rPr lang="en-US"/>
              <a:t>Arguments Against Embracing Political Satire and Entertainment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8A178-2C35-4F3B-9BE2-7838D19A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61" y="1591733"/>
            <a:ext cx="7710141" cy="4684887"/>
          </a:xfrm>
        </p:spPr>
        <p:txBody>
          <a:bodyPr anchor="ctr">
            <a:normAutofit/>
          </a:bodyPr>
          <a:lstStyle/>
          <a:p>
            <a:r>
              <a:rPr lang="en-US" altLang="en-US" dirty="0"/>
              <a:t>Elitist, smug, and cynical</a:t>
            </a:r>
          </a:p>
          <a:p>
            <a:r>
              <a:rPr lang="en-US" altLang="en-US" dirty="0"/>
              <a:t>A display, a performance</a:t>
            </a:r>
          </a:p>
          <a:p>
            <a:r>
              <a:rPr lang="en-US" altLang="en-US" dirty="0"/>
              <a:t>Satirists question the motives of civic and political behavior.</a:t>
            </a:r>
          </a:p>
          <a:p>
            <a:r>
              <a:rPr lang="en-US" dirty="0"/>
              <a:t>Some evidence that we become more cynical and less trustworthy</a:t>
            </a:r>
          </a:p>
          <a:p>
            <a:r>
              <a:rPr lang="en-US" altLang="en-US" dirty="0"/>
              <a:t>Real politics is hard work and satirists teach us to “cop an attitude”</a:t>
            </a:r>
          </a:p>
        </p:txBody>
      </p:sp>
    </p:spTree>
    <p:extLst>
      <p:ext uri="{BB962C8B-B14F-4D97-AF65-F5344CB8AC3E}">
        <p14:creationId xmlns:p14="http://schemas.microsoft.com/office/powerpoint/2010/main" val="415599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665B-EA07-4A08-9D73-7F5BAEBB2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end, it’s complicated.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53634-0371-4661-8D11-1B877BEBF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717" y="1580666"/>
            <a:ext cx="7796540" cy="3997828"/>
          </a:xfrm>
        </p:spPr>
        <p:txBody>
          <a:bodyPr>
            <a:normAutofit/>
          </a:bodyPr>
          <a:lstStyle/>
          <a:p>
            <a:r>
              <a:rPr lang="en-US" dirty="0"/>
              <a:t>The impact of satire depends on the ambiguity and content of the satire, the person or group that the satire is directed at, and the audience members themselves.</a:t>
            </a:r>
          </a:p>
          <a:p>
            <a:r>
              <a:rPr lang="en-US" dirty="0"/>
              <a:t>In terms of political socialization…</a:t>
            </a:r>
          </a:p>
          <a:p>
            <a:r>
              <a:rPr lang="en-US" dirty="0"/>
              <a:t>Youth and liberal-minded people are typically more attracted to satire and entertainment than older and conservative-minded people.</a:t>
            </a:r>
          </a:p>
          <a:p>
            <a:r>
              <a:rPr lang="en-US" dirty="0"/>
              <a:t>Political satire and entertainment has impacted me A LOT in my political socialization.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5956967B-4CBC-4119-9198-15AADC393B27}"/>
              </a:ext>
            </a:extLst>
          </p:cNvPr>
          <p:cNvSpPr/>
          <p:nvPr/>
        </p:nvSpPr>
        <p:spPr>
          <a:xfrm>
            <a:off x="9507342" y="1759923"/>
            <a:ext cx="1884219" cy="2978727"/>
          </a:xfrm>
          <a:prstGeom prst="wedgeRoundRectCallout">
            <a:avLst>
              <a:gd name="adj1" fmla="val 33651"/>
              <a:gd name="adj2" fmla="val 6397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what extent has satire or entertainment impacted your socialization to politics or your generation’s socialization to politics?</a:t>
            </a:r>
          </a:p>
        </p:txBody>
      </p:sp>
    </p:spTree>
    <p:extLst>
      <p:ext uri="{BB962C8B-B14F-4D97-AF65-F5344CB8AC3E}">
        <p14:creationId xmlns:p14="http://schemas.microsoft.com/office/powerpoint/2010/main" val="3731680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5069</TotalTime>
  <Words>2963</Words>
  <Application>Microsoft Office PowerPoint</Application>
  <PresentationFormat>Widescreen</PresentationFormat>
  <Paragraphs>292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MS Shell Dlg 2</vt:lpstr>
      <vt:lpstr>Wingdings</vt:lpstr>
      <vt:lpstr>Wingdings 3</vt:lpstr>
      <vt:lpstr>Madison</vt:lpstr>
      <vt:lpstr>Week 4, Video 1: The Pros and Cons of Emotion in Politics &amp; Media</vt:lpstr>
      <vt:lpstr>We’ve Talked About Being Ethical and Compassionate</vt:lpstr>
      <vt:lpstr>Emotions Are OK;  Please Share Them</vt:lpstr>
      <vt:lpstr>Emotions: Affect and Activation</vt:lpstr>
      <vt:lpstr>Strong Political Attitudes Are OK; Please Share Them</vt:lpstr>
      <vt:lpstr>Avoid Tone Policing</vt:lpstr>
      <vt:lpstr>How does tone policing differ from ethical and effective communication?</vt:lpstr>
      <vt:lpstr>How does tone policing differ from ethical and effective communication?</vt:lpstr>
      <vt:lpstr>How does tone policing differ from ethical and effective communication?</vt:lpstr>
      <vt:lpstr>How does tone policing differ from ethical and effective communication?</vt:lpstr>
      <vt:lpstr>How does tone policing differ from ethical and effective communication?</vt:lpstr>
      <vt:lpstr>How does tone policing differ from ethical and effective communication?</vt:lpstr>
      <vt:lpstr>How does tone policing differ from ethical and effective communication?</vt:lpstr>
      <vt:lpstr>How does tone policing differ from ethical and effective communication?</vt:lpstr>
      <vt:lpstr>Anger expression can be productive for individuals and democracy.  Tone policing is hurtful to individuals, democracy, and productive conflict.</vt:lpstr>
      <vt:lpstr>But negative emotions and anger also have downsides. </vt:lpstr>
      <vt:lpstr>Concerns with Political Anger Following Divisive Political Campaigns</vt:lpstr>
      <vt:lpstr>Remember, First Amendment Rights (and the Bill of Rights)</vt:lpstr>
      <vt:lpstr>Emotions (like bees) can both build and sting.</vt:lpstr>
      <vt:lpstr>Required Listening: Screaming into the Void</vt:lpstr>
      <vt:lpstr>Political Socialization: Political Attitudes &amp; Our Genetics </vt:lpstr>
      <vt:lpstr>Political Socialization</vt:lpstr>
      <vt:lpstr>Political Attitudes &amp; Genetics</vt:lpstr>
      <vt:lpstr>Political Attitudes &amp; Genetics</vt:lpstr>
      <vt:lpstr>In-Group Loyalty vs.  Out-Group Skepticism</vt:lpstr>
      <vt:lpstr>Political Attitudes &amp; Genetics</vt:lpstr>
      <vt:lpstr>Political Attitudes &amp; Evolution</vt:lpstr>
      <vt:lpstr>Short-Write for Week 4, Video 2: Genetics and political psychology</vt:lpstr>
      <vt:lpstr>Political Satire and Entertainment as Socialization Factors</vt:lpstr>
      <vt:lpstr>Defining and Understanding the Purpose of Political Satire</vt:lpstr>
      <vt:lpstr>Defining and Understanding the Purpose of Political Satire</vt:lpstr>
      <vt:lpstr>How can political satire and entertainment impact us?</vt:lpstr>
      <vt:lpstr>Ambiguity &amp; Political Satire</vt:lpstr>
      <vt:lpstr>What Can We Gain From Political Entertainment?</vt:lpstr>
      <vt:lpstr>What Can We Gain From Political Entertainment?</vt:lpstr>
      <vt:lpstr>Arguments Against Embracing Political Satire and Entertainment</vt:lpstr>
      <vt:lpstr>In the end, it’s complicated.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Looking Ahead 2. How to Interpret Polls</dc:title>
  <dc:creator>Kristen Landreville</dc:creator>
  <cp:lastModifiedBy>Kristen Landreville</cp:lastModifiedBy>
  <cp:revision>5</cp:revision>
  <dcterms:created xsi:type="dcterms:W3CDTF">2020-09-26T19:59:25Z</dcterms:created>
  <dcterms:modified xsi:type="dcterms:W3CDTF">2022-09-09T16:30:25Z</dcterms:modified>
</cp:coreProperties>
</file>