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340" r:id="rId2"/>
    <p:sldId id="290" r:id="rId3"/>
    <p:sldId id="341" r:id="rId4"/>
    <p:sldId id="304" r:id="rId5"/>
    <p:sldId id="342" r:id="rId6"/>
    <p:sldId id="343" r:id="rId7"/>
    <p:sldId id="344" r:id="rId8"/>
    <p:sldId id="345" r:id="rId9"/>
    <p:sldId id="346" r:id="rId10"/>
    <p:sldId id="347" r:id="rId11"/>
    <p:sldId id="336" r:id="rId12"/>
    <p:sldId id="277" r:id="rId13"/>
    <p:sldId id="275" r:id="rId14"/>
    <p:sldId id="280" r:id="rId15"/>
    <p:sldId id="288" r:id="rId16"/>
    <p:sldId id="289" r:id="rId17"/>
    <p:sldId id="291" r:id="rId18"/>
    <p:sldId id="292" r:id="rId19"/>
    <p:sldId id="293" r:id="rId20"/>
    <p:sldId id="294" r:id="rId21"/>
    <p:sldId id="295" r:id="rId22"/>
    <p:sldId id="296" r:id="rId23"/>
    <p:sldId id="262" r:id="rId24"/>
    <p:sldId id="337" r:id="rId25"/>
    <p:sldId id="263" r:id="rId26"/>
    <p:sldId id="297" r:id="rId27"/>
    <p:sldId id="298" r:id="rId28"/>
    <p:sldId id="339" r:id="rId29"/>
    <p:sldId id="300" r:id="rId30"/>
    <p:sldId id="299" r:id="rId31"/>
    <p:sldId id="302" r:id="rId32"/>
    <p:sldId id="30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48F831-A97F-40CD-96F0-60F2E3D2ABB9}" v="1203" dt="2022-09-16T20:07:55.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202" autoAdjust="0"/>
  </p:normalViewPr>
  <p:slideViewPr>
    <p:cSldViewPr snapToGrid="0">
      <p:cViewPr varScale="1">
        <p:scale>
          <a:sx n="64" d="100"/>
          <a:sy n="64" d="100"/>
        </p:scale>
        <p:origin x="71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Landreville" userId="f2dab55fb44754ed" providerId="LiveId" clId="{1748F831-A97F-40CD-96F0-60F2E3D2ABB9}"/>
    <pc:docChg chg="undo custSel delSld modSld sldOrd">
      <pc:chgData name="Kristen Landreville" userId="f2dab55fb44754ed" providerId="LiveId" clId="{1748F831-A97F-40CD-96F0-60F2E3D2ABB9}" dt="2022-09-16T20:38:25.221" v="3551" actId="47"/>
      <pc:docMkLst>
        <pc:docMk/>
      </pc:docMkLst>
      <pc:sldChg chg="del">
        <pc:chgData name="Kristen Landreville" userId="f2dab55fb44754ed" providerId="LiveId" clId="{1748F831-A97F-40CD-96F0-60F2E3D2ABB9}" dt="2022-09-15T15:44:23.236" v="0" actId="47"/>
        <pc:sldMkLst>
          <pc:docMk/>
          <pc:sldMk cId="2182373273" sldId="256"/>
        </pc:sldMkLst>
      </pc:sldChg>
      <pc:sldChg chg="modSp mod">
        <pc:chgData name="Kristen Landreville" userId="f2dab55fb44754ed" providerId="LiveId" clId="{1748F831-A97F-40CD-96F0-60F2E3D2ABB9}" dt="2022-09-16T16:37:51.260" v="3015" actId="6549"/>
        <pc:sldMkLst>
          <pc:docMk/>
          <pc:sldMk cId="2189708164" sldId="262"/>
        </pc:sldMkLst>
        <pc:spChg chg="mod">
          <ac:chgData name="Kristen Landreville" userId="f2dab55fb44754ed" providerId="LiveId" clId="{1748F831-A97F-40CD-96F0-60F2E3D2ABB9}" dt="2022-09-16T16:37:51.260" v="3015" actId="6549"/>
          <ac:spMkLst>
            <pc:docMk/>
            <pc:sldMk cId="2189708164" sldId="262"/>
            <ac:spMk id="4" creationId="{00000000-0000-0000-0000-000000000000}"/>
          </ac:spMkLst>
        </pc:spChg>
      </pc:sldChg>
      <pc:sldChg chg="modSp modAnim">
        <pc:chgData name="Kristen Landreville" userId="f2dab55fb44754ed" providerId="LiveId" clId="{1748F831-A97F-40CD-96F0-60F2E3D2ABB9}" dt="2022-09-16T20:07:01.637" v="3540"/>
        <pc:sldMkLst>
          <pc:docMk/>
          <pc:sldMk cId="2555066279" sldId="263"/>
        </pc:sldMkLst>
        <pc:spChg chg="mod">
          <ac:chgData name="Kristen Landreville" userId="f2dab55fb44754ed" providerId="LiveId" clId="{1748F831-A97F-40CD-96F0-60F2E3D2ABB9}" dt="2022-09-16T16:32:02.956" v="3006" actId="20577"/>
          <ac:spMkLst>
            <pc:docMk/>
            <pc:sldMk cId="2555066279" sldId="263"/>
            <ac:spMk id="5" creationId="{00000000-0000-0000-0000-000000000000}"/>
          </ac:spMkLst>
        </pc:spChg>
      </pc:sldChg>
      <pc:sldChg chg="del">
        <pc:chgData name="Kristen Landreville" userId="f2dab55fb44754ed" providerId="LiveId" clId="{1748F831-A97F-40CD-96F0-60F2E3D2ABB9}" dt="2022-09-15T15:56:49.723" v="3" actId="47"/>
        <pc:sldMkLst>
          <pc:docMk/>
          <pc:sldMk cId="1901932481" sldId="270"/>
        </pc:sldMkLst>
      </pc:sldChg>
      <pc:sldChg chg="del">
        <pc:chgData name="Kristen Landreville" userId="f2dab55fb44754ed" providerId="LiveId" clId="{1748F831-A97F-40CD-96F0-60F2E3D2ABB9}" dt="2022-09-15T15:44:23.236" v="0" actId="47"/>
        <pc:sldMkLst>
          <pc:docMk/>
          <pc:sldMk cId="1066812724" sldId="271"/>
        </pc:sldMkLst>
      </pc:sldChg>
      <pc:sldChg chg="modSp mod ord">
        <pc:chgData name="Kristen Landreville" userId="f2dab55fb44754ed" providerId="LiveId" clId="{1748F831-A97F-40CD-96F0-60F2E3D2ABB9}" dt="2022-09-16T13:58:23.687" v="2814" actId="403"/>
        <pc:sldMkLst>
          <pc:docMk/>
          <pc:sldMk cId="3937083155" sldId="275"/>
        </pc:sldMkLst>
        <pc:spChg chg="mod">
          <ac:chgData name="Kristen Landreville" userId="f2dab55fb44754ed" providerId="LiveId" clId="{1748F831-A97F-40CD-96F0-60F2E3D2ABB9}" dt="2022-09-16T13:58:23.687" v="2814" actId="403"/>
          <ac:spMkLst>
            <pc:docMk/>
            <pc:sldMk cId="3937083155" sldId="275"/>
            <ac:spMk id="2" creationId="{2ACF4814-B395-4E0B-B9AB-8A144F3195D9}"/>
          </ac:spMkLst>
        </pc:spChg>
        <pc:spChg chg="mod">
          <ac:chgData name="Kristen Landreville" userId="f2dab55fb44754ed" providerId="LiveId" clId="{1748F831-A97F-40CD-96F0-60F2E3D2ABB9}" dt="2022-09-16T13:56:17.822" v="2806" actId="6549"/>
          <ac:spMkLst>
            <pc:docMk/>
            <pc:sldMk cId="3937083155" sldId="275"/>
            <ac:spMk id="4" creationId="{EBA39854-F243-4E4B-AEBC-31744122245F}"/>
          </ac:spMkLst>
        </pc:spChg>
      </pc:sldChg>
      <pc:sldChg chg="del">
        <pc:chgData name="Kristen Landreville" userId="f2dab55fb44754ed" providerId="LiveId" clId="{1748F831-A97F-40CD-96F0-60F2E3D2ABB9}" dt="2022-09-15T15:56:51.641" v="5" actId="47"/>
        <pc:sldMkLst>
          <pc:docMk/>
          <pc:sldMk cId="1167255183" sldId="276"/>
        </pc:sldMkLst>
      </pc:sldChg>
      <pc:sldChg chg="modSp mod ord">
        <pc:chgData name="Kristen Landreville" userId="f2dab55fb44754ed" providerId="LiveId" clId="{1748F831-A97F-40CD-96F0-60F2E3D2ABB9}" dt="2022-09-16T13:59:06.655" v="2823" actId="14100"/>
        <pc:sldMkLst>
          <pc:docMk/>
          <pc:sldMk cId="3913055913" sldId="277"/>
        </pc:sldMkLst>
        <pc:spChg chg="mod">
          <ac:chgData name="Kristen Landreville" userId="f2dab55fb44754ed" providerId="LiveId" clId="{1748F831-A97F-40CD-96F0-60F2E3D2ABB9}" dt="2022-09-16T13:59:06.655" v="2823" actId="14100"/>
          <ac:spMkLst>
            <pc:docMk/>
            <pc:sldMk cId="3913055913" sldId="277"/>
            <ac:spMk id="4" creationId="{EBA39854-F243-4E4B-AEBC-31744122245F}"/>
          </ac:spMkLst>
        </pc:spChg>
      </pc:sldChg>
      <pc:sldChg chg="modSp mod ord modAnim">
        <pc:chgData name="Kristen Landreville" userId="f2dab55fb44754ed" providerId="LiveId" clId="{1748F831-A97F-40CD-96F0-60F2E3D2ABB9}" dt="2022-09-16T16:17:53.983" v="2890"/>
        <pc:sldMkLst>
          <pc:docMk/>
          <pc:sldMk cId="630760508" sldId="280"/>
        </pc:sldMkLst>
        <pc:spChg chg="mod">
          <ac:chgData name="Kristen Landreville" userId="f2dab55fb44754ed" providerId="LiveId" clId="{1748F831-A97F-40CD-96F0-60F2E3D2ABB9}" dt="2022-09-16T13:59:41.395" v="2827" actId="115"/>
          <ac:spMkLst>
            <pc:docMk/>
            <pc:sldMk cId="630760508" sldId="280"/>
            <ac:spMk id="2" creationId="{68EFBBF5-5A43-46C7-AA2B-5A6F946C2871}"/>
          </ac:spMkLst>
        </pc:spChg>
        <pc:spChg chg="mod">
          <ac:chgData name="Kristen Landreville" userId="f2dab55fb44754ed" providerId="LiveId" clId="{1748F831-A97F-40CD-96F0-60F2E3D2ABB9}" dt="2022-09-16T14:00:12.729" v="2831" actId="14100"/>
          <ac:spMkLst>
            <pc:docMk/>
            <pc:sldMk cId="630760508" sldId="280"/>
            <ac:spMk id="3" creationId="{71A548F4-DCC1-4F8F-B882-C21A564E2AEA}"/>
          </ac:spMkLst>
        </pc:spChg>
        <pc:spChg chg="mod">
          <ac:chgData name="Kristen Landreville" userId="f2dab55fb44754ed" providerId="LiveId" clId="{1748F831-A97F-40CD-96F0-60F2E3D2ABB9}" dt="2022-09-16T13:58:45.140" v="2819" actId="14100"/>
          <ac:spMkLst>
            <pc:docMk/>
            <pc:sldMk cId="630760508" sldId="280"/>
            <ac:spMk id="4" creationId="{34987256-4476-4D8C-B780-2EA93976C843}"/>
          </ac:spMkLst>
        </pc:spChg>
      </pc:sldChg>
      <pc:sldChg chg="modSp mod">
        <pc:chgData name="Kristen Landreville" userId="f2dab55fb44754ed" providerId="LiveId" clId="{1748F831-A97F-40CD-96F0-60F2E3D2ABB9}" dt="2022-09-16T16:17:40.260" v="2887" actId="1035"/>
        <pc:sldMkLst>
          <pc:docMk/>
          <pc:sldMk cId="235419709" sldId="288"/>
        </pc:sldMkLst>
        <pc:picChg chg="mod">
          <ac:chgData name="Kristen Landreville" userId="f2dab55fb44754ed" providerId="LiveId" clId="{1748F831-A97F-40CD-96F0-60F2E3D2ABB9}" dt="2022-09-16T16:17:40.260" v="2887" actId="1035"/>
          <ac:picMkLst>
            <pc:docMk/>
            <pc:sldMk cId="235419709" sldId="288"/>
            <ac:picMk id="10" creationId="{AEDD7EE0-9294-4E0B-91B5-A21C66CEE849}"/>
          </ac:picMkLst>
        </pc:picChg>
      </pc:sldChg>
      <pc:sldChg chg="modAnim">
        <pc:chgData name="Kristen Landreville" userId="f2dab55fb44754ed" providerId="LiveId" clId="{1748F831-A97F-40CD-96F0-60F2E3D2ABB9}" dt="2022-09-16T16:17:35.220" v="2886"/>
        <pc:sldMkLst>
          <pc:docMk/>
          <pc:sldMk cId="3408592848" sldId="289"/>
        </pc:sldMkLst>
      </pc:sldChg>
      <pc:sldChg chg="addSp modSp mod setBg setClrOvrMap">
        <pc:chgData name="Kristen Landreville" userId="f2dab55fb44754ed" providerId="LiveId" clId="{1748F831-A97F-40CD-96F0-60F2E3D2ABB9}" dt="2022-09-16T13:51:59.194" v="2798" actId="20577"/>
        <pc:sldMkLst>
          <pc:docMk/>
          <pc:sldMk cId="3837086910" sldId="290"/>
        </pc:sldMkLst>
        <pc:spChg chg="mod">
          <ac:chgData name="Kristen Landreville" userId="f2dab55fb44754ed" providerId="LiveId" clId="{1748F831-A97F-40CD-96F0-60F2E3D2ABB9}" dt="2022-09-16T13:51:59.194" v="2798" actId="20577"/>
          <ac:spMkLst>
            <pc:docMk/>
            <pc:sldMk cId="3837086910" sldId="290"/>
            <ac:spMk id="4" creationId="{3CBC82DD-588F-48C5-B619-ECE26F3B3BAB}"/>
          </ac:spMkLst>
        </pc:spChg>
        <pc:spChg chg="add">
          <ac:chgData name="Kristen Landreville" userId="f2dab55fb44754ed" providerId="LiveId" clId="{1748F831-A97F-40CD-96F0-60F2E3D2ABB9}" dt="2022-09-15T19:44:59.448" v="12" actId="26606"/>
          <ac:spMkLst>
            <pc:docMk/>
            <pc:sldMk cId="3837086910" sldId="290"/>
            <ac:spMk id="9" creationId="{EC2B4A13-0632-456F-A66A-2D0CDB9D30AE}"/>
          </ac:spMkLst>
        </pc:spChg>
        <pc:spChg chg="add">
          <ac:chgData name="Kristen Landreville" userId="f2dab55fb44754ed" providerId="LiveId" clId="{1748F831-A97F-40CD-96F0-60F2E3D2ABB9}" dt="2022-09-15T19:44:59.448" v="12" actId="26606"/>
          <ac:spMkLst>
            <pc:docMk/>
            <pc:sldMk cId="3837086910" sldId="290"/>
            <ac:spMk id="11" creationId="{1568A552-34C4-41D2-A36B-9E86EC569E10}"/>
          </ac:spMkLst>
        </pc:spChg>
        <pc:spChg chg="add">
          <ac:chgData name="Kristen Landreville" userId="f2dab55fb44754ed" providerId="LiveId" clId="{1748F831-A97F-40CD-96F0-60F2E3D2ABB9}" dt="2022-09-15T19:44:59.448" v="12" actId="26606"/>
          <ac:spMkLst>
            <pc:docMk/>
            <pc:sldMk cId="3837086910" sldId="290"/>
            <ac:spMk id="13" creationId="{B8BE655E-142C-41C9-895E-54D55EDDAF85}"/>
          </ac:spMkLst>
        </pc:spChg>
        <pc:spChg chg="add">
          <ac:chgData name="Kristen Landreville" userId="f2dab55fb44754ed" providerId="LiveId" clId="{1748F831-A97F-40CD-96F0-60F2E3D2ABB9}" dt="2022-09-15T19:44:59.448" v="12" actId="26606"/>
          <ac:spMkLst>
            <pc:docMk/>
            <pc:sldMk cId="3837086910" sldId="290"/>
            <ac:spMk id="15" creationId="{198CC593-9FF4-46EF-81AE-2D26922F154C}"/>
          </ac:spMkLst>
        </pc:spChg>
      </pc:sldChg>
      <pc:sldChg chg="delSp modSp mod modAnim">
        <pc:chgData name="Kristen Landreville" userId="f2dab55fb44754ed" providerId="LiveId" clId="{1748F831-A97F-40CD-96F0-60F2E3D2ABB9}" dt="2022-09-16T16:17:28.297" v="2883"/>
        <pc:sldMkLst>
          <pc:docMk/>
          <pc:sldMk cId="2502129865" sldId="291"/>
        </pc:sldMkLst>
        <pc:spChg chg="del">
          <ac:chgData name="Kristen Landreville" userId="f2dab55fb44754ed" providerId="LiveId" clId="{1748F831-A97F-40CD-96F0-60F2E3D2ABB9}" dt="2022-09-16T14:01:30.670" v="2833" actId="478"/>
          <ac:spMkLst>
            <pc:docMk/>
            <pc:sldMk cId="2502129865" sldId="291"/>
            <ac:spMk id="6" creationId="{19714BC8-7065-4F61-ADC7-0CD96754E679}"/>
          </ac:spMkLst>
        </pc:spChg>
        <pc:picChg chg="mod">
          <ac:chgData name="Kristen Landreville" userId="f2dab55fb44754ed" providerId="LiveId" clId="{1748F831-A97F-40CD-96F0-60F2E3D2ABB9}" dt="2022-09-16T14:00:55.536" v="2832" actId="1076"/>
          <ac:picMkLst>
            <pc:docMk/>
            <pc:sldMk cId="2502129865" sldId="291"/>
            <ac:picMk id="5" creationId="{B8C58E97-F864-457A-8F59-8B14E86F6680}"/>
          </ac:picMkLst>
        </pc:picChg>
      </pc:sldChg>
      <pc:sldChg chg="modSp mod modAnim">
        <pc:chgData name="Kristen Landreville" userId="f2dab55fb44754ed" providerId="LiveId" clId="{1748F831-A97F-40CD-96F0-60F2E3D2ABB9}" dt="2022-09-16T16:17:25.652" v="2882"/>
        <pc:sldMkLst>
          <pc:docMk/>
          <pc:sldMk cId="69419075" sldId="292"/>
        </pc:sldMkLst>
        <pc:spChg chg="mod">
          <ac:chgData name="Kristen Landreville" userId="f2dab55fb44754ed" providerId="LiveId" clId="{1748F831-A97F-40CD-96F0-60F2E3D2ABB9}" dt="2022-09-16T16:16:25.641" v="2879" actId="1035"/>
          <ac:spMkLst>
            <pc:docMk/>
            <pc:sldMk cId="69419075" sldId="292"/>
            <ac:spMk id="12" creationId="{368EAE5C-B6FA-466D-A8D4-39729764A07B}"/>
          </ac:spMkLst>
        </pc:spChg>
        <pc:picChg chg="mod">
          <ac:chgData name="Kristen Landreville" userId="f2dab55fb44754ed" providerId="LiveId" clId="{1748F831-A97F-40CD-96F0-60F2E3D2ABB9}" dt="2022-09-16T16:16:25.641" v="2879" actId="1035"/>
          <ac:picMkLst>
            <pc:docMk/>
            <pc:sldMk cId="69419075" sldId="292"/>
            <ac:picMk id="11" creationId="{C05678F8-828F-4FB6-8FAC-44ED5A45F4B1}"/>
          </ac:picMkLst>
        </pc:picChg>
      </pc:sldChg>
      <pc:sldChg chg="modSp mod modAnim">
        <pc:chgData name="Kristen Landreville" userId="f2dab55fb44754ed" providerId="LiveId" clId="{1748F831-A97F-40CD-96F0-60F2E3D2ABB9}" dt="2022-09-16T16:17:22.445" v="2881"/>
        <pc:sldMkLst>
          <pc:docMk/>
          <pc:sldMk cId="520672495" sldId="293"/>
        </pc:sldMkLst>
        <pc:spChg chg="mod">
          <ac:chgData name="Kristen Landreville" userId="f2dab55fb44754ed" providerId="LiveId" clId="{1748F831-A97F-40CD-96F0-60F2E3D2ABB9}" dt="2022-09-16T16:16:57.916" v="2880" actId="1076"/>
          <ac:spMkLst>
            <pc:docMk/>
            <pc:sldMk cId="520672495" sldId="293"/>
            <ac:spMk id="12" creationId="{822E56D2-F737-4838-94CB-517574534723}"/>
          </ac:spMkLst>
        </pc:spChg>
      </pc:sldChg>
      <pc:sldChg chg="modAnim">
        <pc:chgData name="Kristen Landreville" userId="f2dab55fb44754ed" providerId="LiveId" clId="{1748F831-A97F-40CD-96F0-60F2E3D2ABB9}" dt="2022-09-16T16:18:11.357" v="2891"/>
        <pc:sldMkLst>
          <pc:docMk/>
          <pc:sldMk cId="2670656829" sldId="294"/>
        </pc:sldMkLst>
      </pc:sldChg>
      <pc:sldChg chg="modSp mod">
        <pc:chgData name="Kristen Landreville" userId="f2dab55fb44754ed" providerId="LiveId" clId="{1748F831-A97F-40CD-96F0-60F2E3D2ABB9}" dt="2022-09-16T16:18:23.344" v="2892" actId="1076"/>
        <pc:sldMkLst>
          <pc:docMk/>
          <pc:sldMk cId="1784818189" sldId="295"/>
        </pc:sldMkLst>
        <pc:spChg chg="mod">
          <ac:chgData name="Kristen Landreville" userId="f2dab55fb44754ed" providerId="LiveId" clId="{1748F831-A97F-40CD-96F0-60F2E3D2ABB9}" dt="2022-09-16T16:18:23.344" v="2892" actId="1076"/>
          <ac:spMkLst>
            <pc:docMk/>
            <pc:sldMk cId="1784818189" sldId="295"/>
            <ac:spMk id="6" creationId="{8245D757-03E1-4393-80E8-00EB1A85DB8B}"/>
          </ac:spMkLst>
        </pc:spChg>
      </pc:sldChg>
      <pc:sldChg chg="addSp modSp mod modAnim">
        <pc:chgData name="Kristen Landreville" userId="f2dab55fb44754ed" providerId="LiveId" clId="{1748F831-A97F-40CD-96F0-60F2E3D2ABB9}" dt="2022-09-16T16:20:46.020" v="2910"/>
        <pc:sldMkLst>
          <pc:docMk/>
          <pc:sldMk cId="2586659127" sldId="296"/>
        </pc:sldMkLst>
        <pc:spChg chg="mod">
          <ac:chgData name="Kristen Landreville" userId="f2dab55fb44754ed" providerId="LiveId" clId="{1748F831-A97F-40CD-96F0-60F2E3D2ABB9}" dt="2022-09-16T16:19:37.594" v="2898" actId="14100"/>
          <ac:spMkLst>
            <pc:docMk/>
            <pc:sldMk cId="2586659127" sldId="296"/>
            <ac:spMk id="4" creationId="{230839CC-F707-41D4-A0D5-DAF2AE612173}"/>
          </ac:spMkLst>
        </pc:spChg>
        <pc:spChg chg="add mod">
          <ac:chgData name="Kristen Landreville" userId="f2dab55fb44754ed" providerId="LiveId" clId="{1748F831-A97F-40CD-96F0-60F2E3D2ABB9}" dt="2022-09-16T16:20:38.439" v="2909" actId="13822"/>
          <ac:spMkLst>
            <pc:docMk/>
            <pc:sldMk cId="2586659127" sldId="296"/>
            <ac:spMk id="5" creationId="{4684AFCD-D6FC-0DC1-E1DD-8EFEB3B56E62}"/>
          </ac:spMkLst>
        </pc:spChg>
        <pc:spChg chg="mod">
          <ac:chgData name="Kristen Landreville" userId="f2dab55fb44754ed" providerId="LiveId" clId="{1748F831-A97F-40CD-96F0-60F2E3D2ABB9}" dt="2022-09-16T16:18:38.142" v="2893" actId="1076"/>
          <ac:spMkLst>
            <pc:docMk/>
            <pc:sldMk cId="2586659127" sldId="296"/>
            <ac:spMk id="12" creationId="{BBABB39F-D099-4CF9-A73E-34345AD0B099}"/>
          </ac:spMkLst>
        </pc:spChg>
      </pc:sldChg>
      <pc:sldChg chg="modSp mod">
        <pc:chgData name="Kristen Landreville" userId="f2dab55fb44754ed" providerId="LiveId" clId="{1748F831-A97F-40CD-96F0-60F2E3D2ABB9}" dt="2022-09-16T20:07:25.764" v="3547" actId="20577"/>
        <pc:sldMkLst>
          <pc:docMk/>
          <pc:sldMk cId="2267167344" sldId="297"/>
        </pc:sldMkLst>
        <pc:spChg chg="mod">
          <ac:chgData name="Kristen Landreville" userId="f2dab55fb44754ed" providerId="LiveId" clId="{1748F831-A97F-40CD-96F0-60F2E3D2ABB9}" dt="2022-09-16T20:07:25.764" v="3547" actId="20577"/>
          <ac:spMkLst>
            <pc:docMk/>
            <pc:sldMk cId="2267167344" sldId="297"/>
            <ac:spMk id="2" creationId="{DF6A04B9-1E10-4C31-915A-2B50F474C8B6}"/>
          </ac:spMkLst>
        </pc:spChg>
      </pc:sldChg>
      <pc:sldChg chg="modAnim">
        <pc:chgData name="Kristen Landreville" userId="f2dab55fb44754ed" providerId="LiveId" clId="{1748F831-A97F-40CD-96F0-60F2E3D2ABB9}" dt="2022-09-16T16:32:46.104" v="3007"/>
        <pc:sldMkLst>
          <pc:docMk/>
          <pc:sldMk cId="1961877222" sldId="298"/>
        </pc:sldMkLst>
      </pc:sldChg>
      <pc:sldChg chg="delSp modSp mod">
        <pc:chgData name="Kristen Landreville" userId="f2dab55fb44754ed" providerId="LiveId" clId="{1748F831-A97F-40CD-96F0-60F2E3D2ABB9}" dt="2022-09-16T16:36:57.377" v="3014" actId="478"/>
        <pc:sldMkLst>
          <pc:docMk/>
          <pc:sldMk cId="798602806" sldId="300"/>
        </pc:sldMkLst>
        <pc:spChg chg="del mod">
          <ac:chgData name="Kristen Landreville" userId="f2dab55fb44754ed" providerId="LiveId" clId="{1748F831-A97F-40CD-96F0-60F2E3D2ABB9}" dt="2022-09-16T16:36:57.377" v="3014" actId="478"/>
          <ac:spMkLst>
            <pc:docMk/>
            <pc:sldMk cId="798602806" sldId="300"/>
            <ac:spMk id="8" creationId="{18AD4E00-37A8-473F-9D1B-42BC3E20C426}"/>
          </ac:spMkLst>
        </pc:spChg>
      </pc:sldChg>
      <pc:sldChg chg="modSp modAnim">
        <pc:chgData name="Kristen Landreville" userId="f2dab55fb44754ed" providerId="LiveId" clId="{1748F831-A97F-40CD-96F0-60F2E3D2ABB9}" dt="2022-09-16T20:07:55.263" v="3548" actId="404"/>
        <pc:sldMkLst>
          <pc:docMk/>
          <pc:sldMk cId="691776470" sldId="302"/>
        </pc:sldMkLst>
        <pc:spChg chg="mod">
          <ac:chgData name="Kristen Landreville" userId="f2dab55fb44754ed" providerId="LiveId" clId="{1748F831-A97F-40CD-96F0-60F2E3D2ABB9}" dt="2022-09-16T20:07:55.263" v="3548" actId="404"/>
          <ac:spMkLst>
            <pc:docMk/>
            <pc:sldMk cId="691776470" sldId="302"/>
            <ac:spMk id="3" creationId="{1C0AA72E-D520-4C03-9F64-918139233EC9}"/>
          </ac:spMkLst>
        </pc:spChg>
      </pc:sldChg>
      <pc:sldChg chg="modSp">
        <pc:chgData name="Kristen Landreville" userId="f2dab55fb44754ed" providerId="LiveId" clId="{1748F831-A97F-40CD-96F0-60F2E3D2ABB9}" dt="2022-09-16T16:38:54.635" v="3056" actId="20577"/>
        <pc:sldMkLst>
          <pc:docMk/>
          <pc:sldMk cId="1170677223" sldId="303"/>
        </pc:sldMkLst>
        <pc:spChg chg="mod">
          <ac:chgData name="Kristen Landreville" userId="f2dab55fb44754ed" providerId="LiveId" clId="{1748F831-A97F-40CD-96F0-60F2E3D2ABB9}" dt="2022-09-16T16:38:54.635" v="3056" actId="20577"/>
          <ac:spMkLst>
            <pc:docMk/>
            <pc:sldMk cId="1170677223" sldId="303"/>
            <ac:spMk id="2" creationId="{261C8890-CFF7-43CD-B092-85751385854E}"/>
          </ac:spMkLst>
        </pc:spChg>
      </pc:sldChg>
      <pc:sldChg chg="addSp modSp mod setBg modAnim">
        <pc:chgData name="Kristen Landreville" userId="f2dab55fb44754ed" providerId="LiveId" clId="{1748F831-A97F-40CD-96F0-60F2E3D2ABB9}" dt="2022-09-16T19:01:47.687" v="3536" actId="20577"/>
        <pc:sldMkLst>
          <pc:docMk/>
          <pc:sldMk cId="2676423587" sldId="304"/>
        </pc:sldMkLst>
        <pc:spChg chg="mod">
          <ac:chgData name="Kristen Landreville" userId="f2dab55fb44754ed" providerId="LiveId" clId="{1748F831-A97F-40CD-96F0-60F2E3D2ABB9}" dt="2022-09-16T19:01:47.687" v="3536" actId="20577"/>
          <ac:spMkLst>
            <pc:docMk/>
            <pc:sldMk cId="2676423587" sldId="304"/>
            <ac:spMk id="2" creationId="{D0C75DA9-8C6E-467C-9F9B-C83B0810E147}"/>
          </ac:spMkLst>
        </pc:spChg>
        <pc:spChg chg="mod">
          <ac:chgData name="Kristen Landreville" userId="f2dab55fb44754ed" providerId="LiveId" clId="{1748F831-A97F-40CD-96F0-60F2E3D2ABB9}" dt="2022-09-16T13:29:00.089" v="642" actId="20577"/>
          <ac:spMkLst>
            <pc:docMk/>
            <pc:sldMk cId="2676423587" sldId="304"/>
            <ac:spMk id="3" creationId="{9FF7F246-2899-4AC1-A1E4-94D617B4C9B3}"/>
          </ac:spMkLst>
        </pc:spChg>
        <pc:spChg chg="add mod">
          <ac:chgData name="Kristen Landreville" userId="f2dab55fb44754ed" providerId="LiveId" clId="{1748F831-A97F-40CD-96F0-60F2E3D2ABB9}" dt="2022-09-16T13:42:30.912" v="1950" actId="1076"/>
          <ac:spMkLst>
            <pc:docMk/>
            <pc:sldMk cId="2676423587" sldId="304"/>
            <ac:spMk id="4" creationId="{1D3EEAD7-AD3A-67AC-AEF8-BBCF67A9A722}"/>
          </ac:spMkLst>
        </pc:spChg>
        <pc:spChg chg="add">
          <ac:chgData name="Kristen Landreville" userId="f2dab55fb44754ed" providerId="LiveId" clId="{1748F831-A97F-40CD-96F0-60F2E3D2ABB9}" dt="2022-09-15T19:49:25.527" v="26" actId="26606"/>
          <ac:spMkLst>
            <pc:docMk/>
            <pc:sldMk cId="2676423587" sldId="304"/>
            <ac:spMk id="13" creationId="{FBC102D8-D298-4410-AE79-9EA72352142D}"/>
          </ac:spMkLst>
        </pc:spChg>
        <pc:spChg chg="add">
          <ac:chgData name="Kristen Landreville" userId="f2dab55fb44754ed" providerId="LiveId" clId="{1748F831-A97F-40CD-96F0-60F2E3D2ABB9}" dt="2022-09-15T19:49:25.527" v="26" actId="26606"/>
          <ac:spMkLst>
            <pc:docMk/>
            <pc:sldMk cId="2676423587" sldId="304"/>
            <ac:spMk id="15" creationId="{5771251E-2FA0-480E-B56E-393872797F88}"/>
          </ac:spMkLst>
        </pc:spChg>
        <pc:picChg chg="mod ord">
          <ac:chgData name="Kristen Landreville" userId="f2dab55fb44754ed" providerId="LiveId" clId="{1748F831-A97F-40CD-96F0-60F2E3D2ABB9}" dt="2022-09-16T13:42:17.484" v="1945" actId="1076"/>
          <ac:picMkLst>
            <pc:docMk/>
            <pc:sldMk cId="2676423587" sldId="304"/>
            <ac:picMk id="8" creationId="{F3126BDA-3257-4215-BE9B-5A6D06E869E7}"/>
          </ac:picMkLst>
        </pc:picChg>
      </pc:sldChg>
      <pc:sldChg chg="del">
        <pc:chgData name="Kristen Landreville" userId="f2dab55fb44754ed" providerId="LiveId" clId="{1748F831-A97F-40CD-96F0-60F2E3D2ABB9}" dt="2022-09-15T15:56:50.744" v="4" actId="47"/>
        <pc:sldMkLst>
          <pc:docMk/>
          <pc:sldMk cId="1160289974" sldId="309"/>
        </pc:sldMkLst>
      </pc:sldChg>
      <pc:sldChg chg="del">
        <pc:chgData name="Kristen Landreville" userId="f2dab55fb44754ed" providerId="LiveId" clId="{1748F831-A97F-40CD-96F0-60F2E3D2ABB9}" dt="2022-09-15T15:44:23.236" v="0" actId="47"/>
        <pc:sldMkLst>
          <pc:docMk/>
          <pc:sldMk cId="907775872" sldId="311"/>
        </pc:sldMkLst>
      </pc:sldChg>
      <pc:sldChg chg="del">
        <pc:chgData name="Kristen Landreville" userId="f2dab55fb44754ed" providerId="LiveId" clId="{1748F831-A97F-40CD-96F0-60F2E3D2ABB9}" dt="2022-09-15T15:44:23.236" v="0" actId="47"/>
        <pc:sldMkLst>
          <pc:docMk/>
          <pc:sldMk cId="2897039731" sldId="312"/>
        </pc:sldMkLst>
      </pc:sldChg>
      <pc:sldChg chg="del">
        <pc:chgData name="Kristen Landreville" userId="f2dab55fb44754ed" providerId="LiveId" clId="{1748F831-A97F-40CD-96F0-60F2E3D2ABB9}" dt="2022-09-16T16:38:01.084" v="3016" actId="47"/>
        <pc:sldMkLst>
          <pc:docMk/>
          <pc:sldMk cId="1947408789" sldId="313"/>
        </pc:sldMkLst>
      </pc:sldChg>
      <pc:sldChg chg="del">
        <pc:chgData name="Kristen Landreville" userId="f2dab55fb44754ed" providerId="LiveId" clId="{1748F831-A97F-40CD-96F0-60F2E3D2ABB9}" dt="2022-09-15T15:56:55.598" v="6" actId="47"/>
        <pc:sldMkLst>
          <pc:docMk/>
          <pc:sldMk cId="1905321742" sldId="317"/>
        </pc:sldMkLst>
      </pc:sldChg>
      <pc:sldChg chg="del">
        <pc:chgData name="Kristen Landreville" userId="f2dab55fb44754ed" providerId="LiveId" clId="{1748F831-A97F-40CD-96F0-60F2E3D2ABB9}" dt="2022-09-15T15:44:23.236" v="0" actId="47"/>
        <pc:sldMkLst>
          <pc:docMk/>
          <pc:sldMk cId="861924371" sldId="325"/>
        </pc:sldMkLst>
      </pc:sldChg>
      <pc:sldChg chg="del">
        <pc:chgData name="Kristen Landreville" userId="f2dab55fb44754ed" providerId="LiveId" clId="{1748F831-A97F-40CD-96F0-60F2E3D2ABB9}" dt="2022-09-15T15:44:23.236" v="0" actId="47"/>
        <pc:sldMkLst>
          <pc:docMk/>
          <pc:sldMk cId="147242510" sldId="327"/>
        </pc:sldMkLst>
      </pc:sldChg>
      <pc:sldChg chg="del">
        <pc:chgData name="Kristen Landreville" userId="f2dab55fb44754ed" providerId="LiveId" clId="{1748F831-A97F-40CD-96F0-60F2E3D2ABB9}" dt="2022-09-15T15:44:23.236" v="0" actId="47"/>
        <pc:sldMkLst>
          <pc:docMk/>
          <pc:sldMk cId="46437856" sldId="328"/>
        </pc:sldMkLst>
      </pc:sldChg>
      <pc:sldChg chg="del mod modAnim modShow">
        <pc:chgData name="Kristen Landreville" userId="f2dab55fb44754ed" providerId="LiveId" clId="{1748F831-A97F-40CD-96F0-60F2E3D2ABB9}" dt="2022-09-16T20:38:25.221" v="3551" actId="47"/>
        <pc:sldMkLst>
          <pc:docMk/>
          <pc:sldMk cId="1317914767" sldId="329"/>
        </pc:sldMkLst>
      </pc:sldChg>
      <pc:sldChg chg="del mod modAnim modShow">
        <pc:chgData name="Kristen Landreville" userId="f2dab55fb44754ed" providerId="LiveId" clId="{1748F831-A97F-40CD-96F0-60F2E3D2ABB9}" dt="2022-09-16T20:38:25.221" v="3551" actId="47"/>
        <pc:sldMkLst>
          <pc:docMk/>
          <pc:sldMk cId="2410446496" sldId="330"/>
        </pc:sldMkLst>
      </pc:sldChg>
      <pc:sldChg chg="addSp delSp modSp del mod setBg delAnim modAnim modShow">
        <pc:chgData name="Kristen Landreville" userId="f2dab55fb44754ed" providerId="LiveId" clId="{1748F831-A97F-40CD-96F0-60F2E3D2ABB9}" dt="2022-09-16T20:38:25.221" v="3551" actId="47"/>
        <pc:sldMkLst>
          <pc:docMk/>
          <pc:sldMk cId="2864446908" sldId="331"/>
        </pc:sldMkLst>
        <pc:spChg chg="mod">
          <ac:chgData name="Kristen Landreville" userId="f2dab55fb44754ed" providerId="LiveId" clId="{1748F831-A97F-40CD-96F0-60F2E3D2ABB9}" dt="2022-09-16T17:00:29.525" v="3269" actId="26606"/>
          <ac:spMkLst>
            <pc:docMk/>
            <pc:sldMk cId="2864446908" sldId="331"/>
            <ac:spMk id="2" creationId="{89148179-633E-43ED-8C07-CE9AFADE0728}"/>
          </ac:spMkLst>
        </pc:spChg>
        <pc:spChg chg="mod ord">
          <ac:chgData name="Kristen Landreville" userId="f2dab55fb44754ed" providerId="LiveId" clId="{1748F831-A97F-40CD-96F0-60F2E3D2ABB9}" dt="2022-09-16T17:00:49.103" v="3306" actId="20577"/>
          <ac:spMkLst>
            <pc:docMk/>
            <pc:sldMk cId="2864446908" sldId="331"/>
            <ac:spMk id="3" creationId="{7C2A54E6-CA33-4C4A-B569-6B33A3606BC6}"/>
          </ac:spMkLst>
        </pc:spChg>
        <pc:spChg chg="del mod">
          <ac:chgData name="Kristen Landreville" userId="f2dab55fb44754ed" providerId="LiveId" clId="{1748F831-A97F-40CD-96F0-60F2E3D2ABB9}" dt="2022-09-16T17:00:07.613" v="3265" actId="21"/>
          <ac:spMkLst>
            <pc:docMk/>
            <pc:sldMk cId="2864446908" sldId="331"/>
            <ac:spMk id="4" creationId="{FA837098-944D-4DF8-B24E-0AC7FF53A27C}"/>
          </ac:spMkLst>
        </pc:spChg>
        <pc:spChg chg="add del">
          <ac:chgData name="Kristen Landreville" userId="f2dab55fb44754ed" providerId="LiveId" clId="{1748F831-A97F-40CD-96F0-60F2E3D2ABB9}" dt="2022-09-16T17:01:21.665" v="3308" actId="22"/>
          <ac:spMkLst>
            <pc:docMk/>
            <pc:sldMk cId="2864446908" sldId="331"/>
            <ac:spMk id="7" creationId="{0DD0D527-F50A-3428-920C-A7C64FC2AC6F}"/>
          </ac:spMkLst>
        </pc:spChg>
        <pc:spChg chg="add mod">
          <ac:chgData name="Kristen Landreville" userId="f2dab55fb44754ed" providerId="LiveId" clId="{1748F831-A97F-40CD-96F0-60F2E3D2ABB9}" dt="2022-09-16T17:02:10.072" v="3389" actId="14100"/>
          <ac:spMkLst>
            <pc:docMk/>
            <pc:sldMk cId="2864446908" sldId="331"/>
            <ac:spMk id="8" creationId="{1B61C2B8-D3D7-CC78-2A05-743AE801DA0C}"/>
          </ac:spMkLst>
        </pc:spChg>
        <pc:spChg chg="add del">
          <ac:chgData name="Kristen Landreville" userId="f2dab55fb44754ed" providerId="LiveId" clId="{1748F831-A97F-40CD-96F0-60F2E3D2ABB9}" dt="2022-09-16T17:00:29.518" v="3268" actId="26606"/>
          <ac:spMkLst>
            <pc:docMk/>
            <pc:sldMk cId="2864446908" sldId="331"/>
            <ac:spMk id="1031" creationId="{D97C4793-9123-47C2-9418-45E6A9B739F2}"/>
          </ac:spMkLst>
        </pc:spChg>
        <pc:spChg chg="add">
          <ac:chgData name="Kristen Landreville" userId="f2dab55fb44754ed" providerId="LiveId" clId="{1748F831-A97F-40CD-96F0-60F2E3D2ABB9}" dt="2022-09-16T17:00:29.525" v="3269" actId="26606"/>
          <ac:spMkLst>
            <pc:docMk/>
            <pc:sldMk cId="2864446908" sldId="331"/>
            <ac:spMk id="1033" creationId="{5771251E-2FA0-480E-B56E-393872797F88}"/>
          </ac:spMkLst>
        </pc:spChg>
        <pc:spChg chg="add">
          <ac:chgData name="Kristen Landreville" userId="f2dab55fb44754ed" providerId="LiveId" clId="{1748F831-A97F-40CD-96F0-60F2E3D2ABB9}" dt="2022-09-16T17:00:29.525" v="3269" actId="26606"/>
          <ac:spMkLst>
            <pc:docMk/>
            <pc:sldMk cId="2864446908" sldId="331"/>
            <ac:spMk id="1034" creationId="{FBC102D8-D298-4410-AE79-9EA72352142D}"/>
          </ac:spMkLst>
        </pc:spChg>
        <pc:picChg chg="del">
          <ac:chgData name="Kristen Landreville" userId="f2dab55fb44754ed" providerId="LiveId" clId="{1748F831-A97F-40CD-96F0-60F2E3D2ABB9}" dt="2022-09-16T17:00:14.431" v="3266" actId="478"/>
          <ac:picMkLst>
            <pc:docMk/>
            <pc:sldMk cId="2864446908" sldId="331"/>
            <ac:picMk id="5" creationId="{6C4B086F-162B-464D-976B-4A07172E6FB5}"/>
          </ac:picMkLst>
        </pc:picChg>
        <pc:picChg chg="add mod">
          <ac:chgData name="Kristen Landreville" userId="f2dab55fb44754ed" providerId="LiveId" clId="{1748F831-A97F-40CD-96F0-60F2E3D2ABB9}" dt="2022-09-16T17:00:34.104" v="3270" actId="1076"/>
          <ac:picMkLst>
            <pc:docMk/>
            <pc:sldMk cId="2864446908" sldId="331"/>
            <ac:picMk id="1026" creationId="{13A5D820-2A2B-9970-C986-A638850BC74B}"/>
          </ac:picMkLst>
        </pc:picChg>
      </pc:sldChg>
      <pc:sldChg chg="modSp del mod modAnim modShow">
        <pc:chgData name="Kristen Landreville" userId="f2dab55fb44754ed" providerId="LiveId" clId="{1748F831-A97F-40CD-96F0-60F2E3D2ABB9}" dt="2022-09-16T20:38:25.221" v="3551" actId="47"/>
        <pc:sldMkLst>
          <pc:docMk/>
          <pc:sldMk cId="369951501" sldId="332"/>
        </pc:sldMkLst>
        <pc:spChg chg="mod">
          <ac:chgData name="Kristen Landreville" userId="f2dab55fb44754ed" providerId="LiveId" clId="{1748F831-A97F-40CD-96F0-60F2E3D2ABB9}" dt="2022-09-16T16:55:57.273" v="3254" actId="20577"/>
          <ac:spMkLst>
            <pc:docMk/>
            <pc:sldMk cId="369951501" sldId="332"/>
            <ac:spMk id="3" creationId="{7C2A54E6-CA33-4C4A-B569-6B33A3606BC6}"/>
          </ac:spMkLst>
        </pc:spChg>
      </pc:sldChg>
      <pc:sldChg chg="del mod modAnim modShow">
        <pc:chgData name="Kristen Landreville" userId="f2dab55fb44754ed" providerId="LiveId" clId="{1748F831-A97F-40CD-96F0-60F2E3D2ABB9}" dt="2022-09-16T20:38:25.221" v="3551" actId="47"/>
        <pc:sldMkLst>
          <pc:docMk/>
          <pc:sldMk cId="1152206404" sldId="333"/>
        </pc:sldMkLst>
      </pc:sldChg>
      <pc:sldChg chg="addSp delSp modSp del mod setBg modAnim modShow">
        <pc:chgData name="Kristen Landreville" userId="f2dab55fb44754ed" providerId="LiveId" clId="{1748F831-A97F-40CD-96F0-60F2E3D2ABB9}" dt="2022-09-16T20:38:25.221" v="3551" actId="47"/>
        <pc:sldMkLst>
          <pc:docMk/>
          <pc:sldMk cId="3372867066" sldId="334"/>
        </pc:sldMkLst>
        <pc:spChg chg="mod">
          <ac:chgData name="Kristen Landreville" userId="f2dab55fb44754ed" providerId="LiveId" clId="{1748F831-A97F-40CD-96F0-60F2E3D2ABB9}" dt="2022-09-16T16:46:02.103" v="3072" actId="26606"/>
          <ac:spMkLst>
            <pc:docMk/>
            <pc:sldMk cId="3372867066" sldId="334"/>
            <ac:spMk id="2" creationId="{19FF8223-F11B-47A9-BB55-C8C145AE4DCF}"/>
          </ac:spMkLst>
        </pc:spChg>
        <pc:spChg chg="mod ord">
          <ac:chgData name="Kristen Landreville" userId="f2dab55fb44754ed" providerId="LiveId" clId="{1748F831-A97F-40CD-96F0-60F2E3D2ABB9}" dt="2022-09-16T16:52:20.147" v="3120" actId="14100"/>
          <ac:spMkLst>
            <pc:docMk/>
            <pc:sldMk cId="3372867066" sldId="334"/>
            <ac:spMk id="3" creationId="{9A24C6FD-315A-4E81-9BB1-FBB9E738D7D9}"/>
          </ac:spMkLst>
        </pc:spChg>
        <pc:spChg chg="add del">
          <ac:chgData name="Kristen Landreville" userId="f2dab55fb44754ed" providerId="LiveId" clId="{1748F831-A97F-40CD-96F0-60F2E3D2ABB9}" dt="2022-09-16T16:46:02.103" v="3071" actId="26606"/>
          <ac:spMkLst>
            <pc:docMk/>
            <pc:sldMk cId="3372867066" sldId="334"/>
            <ac:spMk id="10" creationId="{FBC102D8-D298-4410-AE79-9EA72352142D}"/>
          </ac:spMkLst>
        </pc:spChg>
        <pc:spChg chg="add del">
          <ac:chgData name="Kristen Landreville" userId="f2dab55fb44754ed" providerId="LiveId" clId="{1748F831-A97F-40CD-96F0-60F2E3D2ABB9}" dt="2022-09-16T16:46:02.103" v="3071" actId="26606"/>
          <ac:spMkLst>
            <pc:docMk/>
            <pc:sldMk cId="3372867066" sldId="334"/>
            <ac:spMk id="12" creationId="{5771251E-2FA0-480E-B56E-393872797F88}"/>
          </ac:spMkLst>
        </pc:spChg>
        <pc:spChg chg="add">
          <ac:chgData name="Kristen Landreville" userId="f2dab55fb44754ed" providerId="LiveId" clId="{1748F831-A97F-40CD-96F0-60F2E3D2ABB9}" dt="2022-09-16T16:46:02.103" v="3072" actId="26606"/>
          <ac:spMkLst>
            <pc:docMk/>
            <pc:sldMk cId="3372867066" sldId="334"/>
            <ac:spMk id="14" creationId="{D97C4793-9123-47C2-9418-45E6A9B739F2}"/>
          </ac:spMkLst>
        </pc:spChg>
        <pc:picChg chg="add mod modCrop">
          <ac:chgData name="Kristen Landreville" userId="f2dab55fb44754ed" providerId="LiveId" clId="{1748F831-A97F-40CD-96F0-60F2E3D2ABB9}" dt="2022-09-16T16:46:02.103" v="3072" actId="26606"/>
          <ac:picMkLst>
            <pc:docMk/>
            <pc:sldMk cId="3372867066" sldId="334"/>
            <ac:picMk id="5" creationId="{F7113E21-B1DD-DE94-DCC0-025D40D34F86}"/>
          </ac:picMkLst>
        </pc:picChg>
        <pc:picChg chg="del">
          <ac:chgData name="Kristen Landreville" userId="f2dab55fb44754ed" providerId="LiveId" clId="{1748F831-A97F-40CD-96F0-60F2E3D2ABB9}" dt="2022-09-16T16:45:01.206" v="3064" actId="478"/>
          <ac:picMkLst>
            <pc:docMk/>
            <pc:sldMk cId="3372867066" sldId="334"/>
            <ac:picMk id="6" creationId="{C1EFDABE-B0AA-4FAD-B134-6E8F6FCC9FF2}"/>
          </ac:picMkLst>
        </pc:picChg>
      </pc:sldChg>
      <pc:sldChg chg="addSp modSp del mod setBg modAnim modShow">
        <pc:chgData name="Kristen Landreville" userId="f2dab55fb44754ed" providerId="LiveId" clId="{1748F831-A97F-40CD-96F0-60F2E3D2ABB9}" dt="2022-09-16T20:38:25.221" v="3551" actId="47"/>
        <pc:sldMkLst>
          <pc:docMk/>
          <pc:sldMk cId="3303666171" sldId="335"/>
        </pc:sldMkLst>
        <pc:spChg chg="mod">
          <ac:chgData name="Kristen Landreville" userId="f2dab55fb44754ed" providerId="LiveId" clId="{1748F831-A97F-40CD-96F0-60F2E3D2ABB9}" dt="2022-09-16T16:44:14.597" v="3062" actId="26606"/>
          <ac:spMkLst>
            <pc:docMk/>
            <pc:sldMk cId="3303666171" sldId="335"/>
            <ac:spMk id="2" creationId="{137BC64B-6F41-40C5-A334-E10557BA4080}"/>
          </ac:spMkLst>
        </pc:spChg>
        <pc:spChg chg="mod">
          <ac:chgData name="Kristen Landreville" userId="f2dab55fb44754ed" providerId="LiveId" clId="{1748F831-A97F-40CD-96F0-60F2E3D2ABB9}" dt="2022-09-16T16:44:14.597" v="3062" actId="26606"/>
          <ac:spMkLst>
            <pc:docMk/>
            <pc:sldMk cId="3303666171" sldId="335"/>
            <ac:spMk id="3" creationId="{CD21DF1E-F0F9-4CF9-8DF1-8518A19EC816}"/>
          </ac:spMkLst>
        </pc:spChg>
        <pc:spChg chg="add">
          <ac:chgData name="Kristen Landreville" userId="f2dab55fb44754ed" providerId="LiveId" clId="{1748F831-A97F-40CD-96F0-60F2E3D2ABB9}" dt="2022-09-16T16:44:14.597" v="3062" actId="26606"/>
          <ac:spMkLst>
            <pc:docMk/>
            <pc:sldMk cId="3303666171" sldId="335"/>
            <ac:spMk id="10" creationId="{FBC102D8-D298-4410-AE79-9EA72352142D}"/>
          </ac:spMkLst>
        </pc:spChg>
        <pc:spChg chg="add">
          <ac:chgData name="Kristen Landreville" userId="f2dab55fb44754ed" providerId="LiveId" clId="{1748F831-A97F-40CD-96F0-60F2E3D2ABB9}" dt="2022-09-16T16:44:14.597" v="3062" actId="26606"/>
          <ac:spMkLst>
            <pc:docMk/>
            <pc:sldMk cId="3303666171" sldId="335"/>
            <ac:spMk id="12" creationId="{5771251E-2FA0-480E-B56E-393872797F88}"/>
          </ac:spMkLst>
        </pc:spChg>
        <pc:picChg chg="mod ord">
          <ac:chgData name="Kristen Landreville" userId="f2dab55fb44754ed" providerId="LiveId" clId="{1748F831-A97F-40CD-96F0-60F2E3D2ABB9}" dt="2022-09-16T16:44:21.225" v="3063" actId="1076"/>
          <ac:picMkLst>
            <pc:docMk/>
            <pc:sldMk cId="3303666171" sldId="335"/>
            <ac:picMk id="5" creationId="{56CDCC6E-D82F-4EFE-8859-E47250A897FF}"/>
          </ac:picMkLst>
        </pc:picChg>
      </pc:sldChg>
      <pc:sldChg chg="modSp mod">
        <pc:chgData name="Kristen Landreville" userId="f2dab55fb44754ed" providerId="LiveId" clId="{1748F831-A97F-40CD-96F0-60F2E3D2ABB9}" dt="2022-09-16T13:52:33.947" v="2805" actId="27636"/>
        <pc:sldMkLst>
          <pc:docMk/>
          <pc:sldMk cId="2552873961" sldId="336"/>
        </pc:sldMkLst>
        <pc:spChg chg="mod">
          <ac:chgData name="Kristen Landreville" userId="f2dab55fb44754ed" providerId="LiveId" clId="{1748F831-A97F-40CD-96F0-60F2E3D2ABB9}" dt="2022-09-16T13:52:33.947" v="2805" actId="27636"/>
          <ac:spMkLst>
            <pc:docMk/>
            <pc:sldMk cId="2552873961" sldId="336"/>
            <ac:spMk id="4" creationId="{CC323DC9-9A18-41EE-A939-3A860234929D}"/>
          </ac:spMkLst>
        </pc:spChg>
        <pc:picChg chg="mod">
          <ac:chgData name="Kristen Landreville" userId="f2dab55fb44754ed" providerId="LiveId" clId="{1748F831-A97F-40CD-96F0-60F2E3D2ABB9}" dt="2022-09-16T13:52:29.967" v="2803" actId="1076"/>
          <ac:picMkLst>
            <pc:docMk/>
            <pc:sldMk cId="2552873961" sldId="336"/>
            <ac:picMk id="7" creationId="{4494AA9A-78A3-4F43-B532-0373DAAB12CF}"/>
          </ac:picMkLst>
        </pc:picChg>
      </pc:sldChg>
      <pc:sldChg chg="modSp del mod modShow">
        <pc:chgData name="Kristen Landreville" userId="f2dab55fb44754ed" providerId="LiveId" clId="{1748F831-A97F-40CD-96F0-60F2E3D2ABB9}" dt="2022-09-16T20:38:25.221" v="3551" actId="47"/>
        <pc:sldMkLst>
          <pc:docMk/>
          <pc:sldMk cId="3580560116" sldId="338"/>
        </pc:sldMkLst>
        <pc:spChg chg="mod">
          <ac:chgData name="Kristen Landreville" userId="f2dab55fb44754ed" providerId="LiveId" clId="{1748F831-A97F-40CD-96F0-60F2E3D2ABB9}" dt="2022-09-16T17:04:17.617" v="3523" actId="20577"/>
          <ac:spMkLst>
            <pc:docMk/>
            <pc:sldMk cId="3580560116" sldId="338"/>
            <ac:spMk id="5" creationId="{DE5FAB80-CBFD-42CD-88DC-D961ED6C149A}"/>
          </ac:spMkLst>
        </pc:spChg>
      </pc:sldChg>
      <pc:sldChg chg="addSp delSp modSp mod modAnim">
        <pc:chgData name="Kristen Landreville" userId="f2dab55fb44754ed" providerId="LiveId" clId="{1748F831-A97F-40CD-96F0-60F2E3D2ABB9}" dt="2022-09-16T16:36:04.631" v="3011" actId="26606"/>
        <pc:sldMkLst>
          <pc:docMk/>
          <pc:sldMk cId="3467000279" sldId="339"/>
        </pc:sldMkLst>
        <pc:spChg chg="mod">
          <ac:chgData name="Kristen Landreville" userId="f2dab55fb44754ed" providerId="LiveId" clId="{1748F831-A97F-40CD-96F0-60F2E3D2ABB9}" dt="2022-09-16T16:36:04.631" v="3011" actId="26606"/>
          <ac:spMkLst>
            <pc:docMk/>
            <pc:sldMk cId="3467000279" sldId="339"/>
            <ac:spMk id="2" creationId="{C673E28A-9ED2-4D76-B10D-44DA48370C51}"/>
          </ac:spMkLst>
        </pc:spChg>
        <pc:spChg chg="mod">
          <ac:chgData name="Kristen Landreville" userId="f2dab55fb44754ed" providerId="LiveId" clId="{1748F831-A97F-40CD-96F0-60F2E3D2ABB9}" dt="2022-09-16T16:36:04.631" v="3011" actId="26606"/>
          <ac:spMkLst>
            <pc:docMk/>
            <pc:sldMk cId="3467000279" sldId="339"/>
            <ac:spMk id="3" creationId="{424EA8FE-5BDE-40F2-862A-4A1EC150FF74}"/>
          </ac:spMkLst>
        </pc:spChg>
        <pc:spChg chg="del">
          <ac:chgData name="Kristen Landreville" userId="f2dab55fb44754ed" providerId="LiveId" clId="{1748F831-A97F-40CD-96F0-60F2E3D2ABB9}" dt="2022-09-16T16:36:04.631" v="3011" actId="26606"/>
          <ac:spMkLst>
            <pc:docMk/>
            <pc:sldMk cId="3467000279" sldId="339"/>
            <ac:spMk id="14" creationId="{090E5BBB-56AA-418B-9FD7-C23F1172B787}"/>
          </ac:spMkLst>
        </pc:spChg>
        <pc:spChg chg="del">
          <ac:chgData name="Kristen Landreville" userId="f2dab55fb44754ed" providerId="LiveId" clId="{1748F831-A97F-40CD-96F0-60F2E3D2ABB9}" dt="2022-09-16T16:36:04.631" v="3011" actId="26606"/>
          <ac:spMkLst>
            <pc:docMk/>
            <pc:sldMk cId="3467000279" sldId="339"/>
            <ac:spMk id="15" creationId="{255C65B6-0A7E-4C1D-96A4-E6C635594083}"/>
          </ac:spMkLst>
        </pc:spChg>
        <pc:spChg chg="add">
          <ac:chgData name="Kristen Landreville" userId="f2dab55fb44754ed" providerId="LiveId" clId="{1748F831-A97F-40CD-96F0-60F2E3D2ABB9}" dt="2022-09-16T16:36:04.631" v="3011" actId="26606"/>
          <ac:spMkLst>
            <pc:docMk/>
            <pc:sldMk cId="3467000279" sldId="339"/>
            <ac:spMk id="20" creationId="{4073FE3E-A7AA-4619-943E-99E9A2498579}"/>
          </ac:spMkLst>
        </pc:spChg>
        <pc:spChg chg="add">
          <ac:chgData name="Kristen Landreville" userId="f2dab55fb44754ed" providerId="LiveId" clId="{1748F831-A97F-40CD-96F0-60F2E3D2ABB9}" dt="2022-09-16T16:36:04.631" v="3011" actId="26606"/>
          <ac:spMkLst>
            <pc:docMk/>
            <pc:sldMk cId="3467000279" sldId="339"/>
            <ac:spMk id="22" creationId="{F26CA1C5-D496-495A-BFC8-100B5389B4B8}"/>
          </ac:spMkLst>
        </pc:spChg>
        <pc:picChg chg="del">
          <ac:chgData name="Kristen Landreville" userId="f2dab55fb44754ed" providerId="LiveId" clId="{1748F831-A97F-40CD-96F0-60F2E3D2ABB9}" dt="2022-09-16T16:33:45.552" v="3009" actId="478"/>
          <ac:picMkLst>
            <pc:docMk/>
            <pc:sldMk cId="3467000279" sldId="339"/>
            <ac:picMk id="5" creationId="{C4DC4F7C-2630-42D1-AA7F-CA26EFBD52B9}"/>
          </ac:picMkLst>
        </pc:picChg>
        <pc:picChg chg="add mod ord">
          <ac:chgData name="Kristen Landreville" userId="f2dab55fb44754ed" providerId="LiveId" clId="{1748F831-A97F-40CD-96F0-60F2E3D2ABB9}" dt="2022-09-16T16:36:04.631" v="3011" actId="26606"/>
          <ac:picMkLst>
            <pc:docMk/>
            <pc:sldMk cId="3467000279" sldId="339"/>
            <ac:picMk id="6" creationId="{BD842285-03E3-4F84-6F5D-E06416F49DCD}"/>
          </ac:picMkLst>
        </pc:picChg>
      </pc:sldChg>
      <pc:sldChg chg="addSp delSp modSp mod setBg">
        <pc:chgData name="Kristen Landreville" userId="f2dab55fb44754ed" providerId="LiveId" clId="{1748F831-A97F-40CD-96F0-60F2E3D2ABB9}" dt="2022-09-15T19:44:45.305" v="11" actId="26606"/>
        <pc:sldMkLst>
          <pc:docMk/>
          <pc:sldMk cId="3810222492" sldId="340"/>
        </pc:sldMkLst>
        <pc:spChg chg="mod">
          <ac:chgData name="Kristen Landreville" userId="f2dab55fb44754ed" providerId="LiveId" clId="{1748F831-A97F-40CD-96F0-60F2E3D2ABB9}" dt="2022-09-15T19:44:45.305" v="11" actId="26606"/>
          <ac:spMkLst>
            <pc:docMk/>
            <pc:sldMk cId="3810222492" sldId="340"/>
            <ac:spMk id="3" creationId="{ECB300FB-9B52-4A52-B478-68F78362DA0E}"/>
          </ac:spMkLst>
        </pc:spChg>
        <pc:spChg chg="mod">
          <ac:chgData name="Kristen Landreville" userId="f2dab55fb44754ed" providerId="LiveId" clId="{1748F831-A97F-40CD-96F0-60F2E3D2ABB9}" dt="2022-09-15T19:44:45.305" v="11" actId="26606"/>
          <ac:spMkLst>
            <pc:docMk/>
            <pc:sldMk cId="3810222492" sldId="340"/>
            <ac:spMk id="6" creationId="{00000000-0000-0000-0000-000000000000}"/>
          </ac:spMkLst>
        </pc:spChg>
        <pc:spChg chg="add del">
          <ac:chgData name="Kristen Landreville" userId="f2dab55fb44754ed" providerId="LiveId" clId="{1748F831-A97F-40CD-96F0-60F2E3D2ABB9}" dt="2022-09-15T19:44:45.290" v="10" actId="26606"/>
          <ac:spMkLst>
            <pc:docMk/>
            <pc:sldMk cId="3810222492" sldId="340"/>
            <ac:spMk id="11" creationId="{A3528F7B-339E-45E5-85C1-CCA68A2551AA}"/>
          </ac:spMkLst>
        </pc:spChg>
        <pc:spChg chg="add del">
          <ac:chgData name="Kristen Landreville" userId="f2dab55fb44754ed" providerId="LiveId" clId="{1748F831-A97F-40CD-96F0-60F2E3D2ABB9}" dt="2022-09-15T19:44:45.290" v="10" actId="26606"/>
          <ac:spMkLst>
            <pc:docMk/>
            <pc:sldMk cId="3810222492" sldId="340"/>
            <ac:spMk id="13" creationId="{F263825D-DC1A-4DF5-B566-6E08F515CCFF}"/>
          </ac:spMkLst>
        </pc:spChg>
        <pc:spChg chg="add del">
          <ac:chgData name="Kristen Landreville" userId="f2dab55fb44754ed" providerId="LiveId" clId="{1748F831-A97F-40CD-96F0-60F2E3D2ABB9}" dt="2022-09-15T19:44:45.290" v="10" actId="26606"/>
          <ac:spMkLst>
            <pc:docMk/>
            <pc:sldMk cId="3810222492" sldId="340"/>
            <ac:spMk id="15" creationId="{AEA2A809-C0C0-4AB5-9054-0CD0A0DFD327}"/>
          </ac:spMkLst>
        </pc:spChg>
        <pc:spChg chg="add">
          <ac:chgData name="Kristen Landreville" userId="f2dab55fb44754ed" providerId="LiveId" clId="{1748F831-A97F-40CD-96F0-60F2E3D2ABB9}" dt="2022-09-15T19:44:45.305" v="11" actId="26606"/>
          <ac:spMkLst>
            <pc:docMk/>
            <pc:sldMk cId="3810222492" sldId="340"/>
            <ac:spMk id="17" creationId="{9F130AC3-844C-4B81-AC10-AA189041A29B}"/>
          </ac:spMkLst>
        </pc:spChg>
        <pc:spChg chg="add">
          <ac:chgData name="Kristen Landreville" userId="f2dab55fb44754ed" providerId="LiveId" clId="{1748F831-A97F-40CD-96F0-60F2E3D2ABB9}" dt="2022-09-15T19:44:45.305" v="11" actId="26606"/>
          <ac:spMkLst>
            <pc:docMk/>
            <pc:sldMk cId="3810222492" sldId="340"/>
            <ac:spMk id="18" creationId="{1E8CDD95-4708-4952-ABA5-06C81C28F4F6}"/>
          </ac:spMkLst>
        </pc:spChg>
        <pc:spChg chg="add">
          <ac:chgData name="Kristen Landreville" userId="f2dab55fb44754ed" providerId="LiveId" clId="{1748F831-A97F-40CD-96F0-60F2E3D2ABB9}" dt="2022-09-15T19:44:45.305" v="11" actId="26606"/>
          <ac:spMkLst>
            <pc:docMk/>
            <pc:sldMk cId="3810222492" sldId="340"/>
            <ac:spMk id="19" creationId="{F0D63994-6942-4F0F-96F2-12BB09EFA326}"/>
          </ac:spMkLst>
        </pc:spChg>
        <pc:picChg chg="mod">
          <ac:chgData name="Kristen Landreville" userId="f2dab55fb44754ed" providerId="LiveId" clId="{1748F831-A97F-40CD-96F0-60F2E3D2ABB9}" dt="2022-09-15T19:44:45.305" v="11" actId="26606"/>
          <ac:picMkLst>
            <pc:docMk/>
            <pc:sldMk cId="3810222492" sldId="340"/>
            <ac:picMk id="4" creationId="{B9CC182F-D5F9-4C05-826B-B2AB7E992CA6}"/>
          </ac:picMkLst>
        </pc:picChg>
      </pc:sldChg>
      <pc:sldChg chg="addSp modSp mod setBg modAnim">
        <pc:chgData name="Kristen Landreville" userId="f2dab55fb44754ed" providerId="LiveId" clId="{1748F831-A97F-40CD-96F0-60F2E3D2ABB9}" dt="2022-09-16T13:38:54.843" v="1391" actId="20577"/>
        <pc:sldMkLst>
          <pc:docMk/>
          <pc:sldMk cId="251542910" sldId="341"/>
        </pc:sldMkLst>
        <pc:spChg chg="mod">
          <ac:chgData name="Kristen Landreville" userId="f2dab55fb44754ed" providerId="LiveId" clId="{1748F831-A97F-40CD-96F0-60F2E3D2ABB9}" dt="2022-09-15T19:45:10.754" v="13" actId="26606"/>
          <ac:spMkLst>
            <pc:docMk/>
            <pc:sldMk cId="251542910" sldId="341"/>
            <ac:spMk id="2" creationId="{D0C75DA9-8C6E-467C-9F9B-C83B0810E147}"/>
          </ac:spMkLst>
        </pc:spChg>
        <pc:spChg chg="mod ord">
          <ac:chgData name="Kristen Landreville" userId="f2dab55fb44754ed" providerId="LiveId" clId="{1748F831-A97F-40CD-96F0-60F2E3D2ABB9}" dt="2022-09-16T13:38:54.843" v="1391" actId="20577"/>
          <ac:spMkLst>
            <pc:docMk/>
            <pc:sldMk cId="251542910" sldId="341"/>
            <ac:spMk id="3" creationId="{9FF7F246-2899-4AC1-A1E4-94D617B4C9B3}"/>
          </ac:spMkLst>
        </pc:spChg>
        <pc:spChg chg="add">
          <ac:chgData name="Kristen Landreville" userId="f2dab55fb44754ed" providerId="LiveId" clId="{1748F831-A97F-40CD-96F0-60F2E3D2ABB9}" dt="2022-09-15T19:45:10.754" v="13" actId="26606"/>
          <ac:spMkLst>
            <pc:docMk/>
            <pc:sldMk cId="251542910" sldId="341"/>
            <ac:spMk id="10" creationId="{D97C4793-9123-47C2-9418-45E6A9B739F2}"/>
          </ac:spMkLst>
        </pc:spChg>
        <pc:picChg chg="mod">
          <ac:chgData name="Kristen Landreville" userId="f2dab55fb44754ed" providerId="LiveId" clId="{1748F831-A97F-40CD-96F0-60F2E3D2ABB9}" dt="2022-09-15T19:45:10.754" v="13" actId="26606"/>
          <ac:picMkLst>
            <pc:docMk/>
            <pc:sldMk cId="251542910" sldId="341"/>
            <ac:picMk id="5" creationId="{A6D5727C-2716-401A-BC66-545E75E510B1}"/>
          </ac:picMkLst>
        </pc:picChg>
      </pc:sldChg>
      <pc:sldChg chg="addSp modSp mod setBg modAnim">
        <pc:chgData name="Kristen Landreville" userId="f2dab55fb44754ed" providerId="LiveId" clId="{1748F831-A97F-40CD-96F0-60F2E3D2ABB9}" dt="2022-09-16T13:46:28.464" v="1953"/>
        <pc:sldMkLst>
          <pc:docMk/>
          <pc:sldMk cId="3918492164" sldId="342"/>
        </pc:sldMkLst>
        <pc:spChg chg="mod">
          <ac:chgData name="Kristen Landreville" userId="f2dab55fb44754ed" providerId="LiveId" clId="{1748F831-A97F-40CD-96F0-60F2E3D2ABB9}" dt="2022-09-15T19:50:02.397" v="29" actId="26606"/>
          <ac:spMkLst>
            <pc:docMk/>
            <pc:sldMk cId="3918492164" sldId="342"/>
            <ac:spMk id="2" creationId="{D0C75DA9-8C6E-467C-9F9B-C83B0810E147}"/>
          </ac:spMkLst>
        </pc:spChg>
        <pc:spChg chg="mod ord">
          <ac:chgData name="Kristen Landreville" userId="f2dab55fb44754ed" providerId="LiveId" clId="{1748F831-A97F-40CD-96F0-60F2E3D2ABB9}" dt="2022-09-16T13:33:01.642" v="1131" actId="1076"/>
          <ac:spMkLst>
            <pc:docMk/>
            <pc:sldMk cId="3918492164" sldId="342"/>
            <ac:spMk id="3" creationId="{9FF7F246-2899-4AC1-A1E4-94D617B4C9B3}"/>
          </ac:spMkLst>
        </pc:spChg>
        <pc:spChg chg="add">
          <ac:chgData name="Kristen Landreville" userId="f2dab55fb44754ed" providerId="LiveId" clId="{1748F831-A97F-40CD-96F0-60F2E3D2ABB9}" dt="2022-09-15T19:50:02.397" v="29" actId="26606"/>
          <ac:spMkLst>
            <pc:docMk/>
            <pc:sldMk cId="3918492164" sldId="342"/>
            <ac:spMk id="10" creationId="{D97C4793-9123-47C2-9418-45E6A9B739F2}"/>
          </ac:spMkLst>
        </pc:spChg>
        <pc:picChg chg="mod">
          <ac:chgData name="Kristen Landreville" userId="f2dab55fb44754ed" providerId="LiveId" clId="{1748F831-A97F-40CD-96F0-60F2E3D2ABB9}" dt="2022-09-15T19:50:02.397" v="29" actId="26606"/>
          <ac:picMkLst>
            <pc:docMk/>
            <pc:sldMk cId="3918492164" sldId="342"/>
            <ac:picMk id="5" creationId="{527833F7-8B9A-4BBD-AD20-5C9D835B1C98}"/>
          </ac:picMkLst>
        </pc:picChg>
      </pc:sldChg>
      <pc:sldChg chg="addSp modSp mod setBg">
        <pc:chgData name="Kristen Landreville" userId="f2dab55fb44754ed" providerId="LiveId" clId="{1748F831-A97F-40CD-96F0-60F2E3D2ABB9}" dt="2022-09-16T13:37:43.518" v="1253" actId="33524"/>
        <pc:sldMkLst>
          <pc:docMk/>
          <pc:sldMk cId="1457964412" sldId="343"/>
        </pc:sldMkLst>
        <pc:spChg chg="mod">
          <ac:chgData name="Kristen Landreville" userId="f2dab55fb44754ed" providerId="LiveId" clId="{1748F831-A97F-40CD-96F0-60F2E3D2ABB9}" dt="2022-09-15T19:50:18.891" v="30" actId="26606"/>
          <ac:spMkLst>
            <pc:docMk/>
            <pc:sldMk cId="1457964412" sldId="343"/>
            <ac:spMk id="2" creationId="{FD1794D5-0716-4A6F-9F03-4F0BCF10EF32}"/>
          </ac:spMkLst>
        </pc:spChg>
        <pc:spChg chg="mod">
          <ac:chgData name="Kristen Landreville" userId="f2dab55fb44754ed" providerId="LiveId" clId="{1748F831-A97F-40CD-96F0-60F2E3D2ABB9}" dt="2022-09-16T13:37:43.518" v="1253" actId="33524"/>
          <ac:spMkLst>
            <pc:docMk/>
            <pc:sldMk cId="1457964412" sldId="343"/>
            <ac:spMk id="3" creationId="{A803F07D-3CB8-4288-9206-AB7DEAC7BA70}"/>
          </ac:spMkLst>
        </pc:spChg>
        <pc:spChg chg="add">
          <ac:chgData name="Kristen Landreville" userId="f2dab55fb44754ed" providerId="LiveId" clId="{1748F831-A97F-40CD-96F0-60F2E3D2ABB9}" dt="2022-09-15T19:50:18.891" v="30" actId="26606"/>
          <ac:spMkLst>
            <pc:docMk/>
            <pc:sldMk cId="1457964412" sldId="343"/>
            <ac:spMk id="10" creationId="{090E5BBB-56AA-418B-9FD7-C23F1172B787}"/>
          </ac:spMkLst>
        </pc:spChg>
        <pc:spChg chg="add">
          <ac:chgData name="Kristen Landreville" userId="f2dab55fb44754ed" providerId="LiveId" clId="{1748F831-A97F-40CD-96F0-60F2E3D2ABB9}" dt="2022-09-15T19:50:18.891" v="30" actId="26606"/>
          <ac:spMkLst>
            <pc:docMk/>
            <pc:sldMk cId="1457964412" sldId="343"/>
            <ac:spMk id="12" creationId="{255C65B6-0A7E-4C1D-96A4-E6C635594083}"/>
          </ac:spMkLst>
        </pc:spChg>
        <pc:picChg chg="mod">
          <ac:chgData name="Kristen Landreville" userId="f2dab55fb44754ed" providerId="LiveId" clId="{1748F831-A97F-40CD-96F0-60F2E3D2ABB9}" dt="2022-09-15T19:50:18.891" v="30" actId="26606"/>
          <ac:picMkLst>
            <pc:docMk/>
            <pc:sldMk cId="1457964412" sldId="343"/>
            <ac:picMk id="5" creationId="{7F6C2B78-4926-498F-8F7D-A26BDB2C583C}"/>
          </ac:picMkLst>
        </pc:picChg>
      </pc:sldChg>
      <pc:sldChg chg="addSp modSp mod setBg">
        <pc:chgData name="Kristen Landreville" userId="f2dab55fb44754ed" providerId="LiveId" clId="{1748F831-A97F-40CD-96F0-60F2E3D2ABB9}" dt="2022-09-16T13:40:13.316" v="1660" actId="20577"/>
        <pc:sldMkLst>
          <pc:docMk/>
          <pc:sldMk cId="1089167422" sldId="344"/>
        </pc:sldMkLst>
        <pc:spChg chg="mod">
          <ac:chgData name="Kristen Landreville" userId="f2dab55fb44754ed" providerId="LiveId" clId="{1748F831-A97F-40CD-96F0-60F2E3D2ABB9}" dt="2022-09-15T20:22:08.802" v="36" actId="26606"/>
          <ac:spMkLst>
            <pc:docMk/>
            <pc:sldMk cId="1089167422" sldId="344"/>
            <ac:spMk id="2" creationId="{FD1794D5-0716-4A6F-9F03-4F0BCF10EF32}"/>
          </ac:spMkLst>
        </pc:spChg>
        <pc:spChg chg="mod">
          <ac:chgData name="Kristen Landreville" userId="f2dab55fb44754ed" providerId="LiveId" clId="{1748F831-A97F-40CD-96F0-60F2E3D2ABB9}" dt="2022-09-16T13:40:13.316" v="1660" actId="20577"/>
          <ac:spMkLst>
            <pc:docMk/>
            <pc:sldMk cId="1089167422" sldId="344"/>
            <ac:spMk id="3" creationId="{A803F07D-3CB8-4288-9206-AB7DEAC7BA70}"/>
          </ac:spMkLst>
        </pc:spChg>
        <pc:spChg chg="add">
          <ac:chgData name="Kristen Landreville" userId="f2dab55fb44754ed" providerId="LiveId" clId="{1748F831-A97F-40CD-96F0-60F2E3D2ABB9}" dt="2022-09-15T20:22:08.802" v="36" actId="26606"/>
          <ac:spMkLst>
            <pc:docMk/>
            <pc:sldMk cId="1089167422" sldId="344"/>
            <ac:spMk id="8" creationId="{32812C54-7AEF-4ABB-826E-221F51CB0F30}"/>
          </ac:spMkLst>
        </pc:spChg>
        <pc:spChg chg="add">
          <ac:chgData name="Kristen Landreville" userId="f2dab55fb44754ed" providerId="LiveId" clId="{1748F831-A97F-40CD-96F0-60F2E3D2ABB9}" dt="2022-09-15T20:22:08.802" v="36" actId="26606"/>
          <ac:spMkLst>
            <pc:docMk/>
            <pc:sldMk cId="1089167422" sldId="344"/>
            <ac:spMk id="10" creationId="{891F40E4-8A76-44CF-91EC-907367352626}"/>
          </ac:spMkLst>
        </pc:spChg>
        <pc:spChg chg="add">
          <ac:chgData name="Kristen Landreville" userId="f2dab55fb44754ed" providerId="LiveId" clId="{1748F831-A97F-40CD-96F0-60F2E3D2ABB9}" dt="2022-09-15T20:22:08.802" v="36" actId="26606"/>
          <ac:spMkLst>
            <pc:docMk/>
            <pc:sldMk cId="1089167422" sldId="344"/>
            <ac:spMk id="12" creationId="{72171013-D973-4187-9CF2-EE098EEF8194}"/>
          </ac:spMkLst>
        </pc:spChg>
      </pc:sldChg>
      <pc:sldChg chg="addSp delSp modSp mod setBg">
        <pc:chgData name="Kristen Landreville" userId="f2dab55fb44754ed" providerId="LiveId" clId="{1748F831-A97F-40CD-96F0-60F2E3D2ABB9}" dt="2022-09-16T13:51:24.304" v="2796" actId="27636"/>
        <pc:sldMkLst>
          <pc:docMk/>
          <pc:sldMk cId="1810743393" sldId="345"/>
        </pc:sldMkLst>
        <pc:spChg chg="mod">
          <ac:chgData name="Kristen Landreville" userId="f2dab55fb44754ed" providerId="LiveId" clId="{1748F831-A97F-40CD-96F0-60F2E3D2ABB9}" dt="2022-09-16T13:50:09.303" v="2622" actId="20577"/>
          <ac:spMkLst>
            <pc:docMk/>
            <pc:sldMk cId="1810743393" sldId="345"/>
            <ac:spMk id="2" creationId="{47F0544D-D8BD-42CC-9713-0234B51BC681}"/>
          </ac:spMkLst>
        </pc:spChg>
        <pc:spChg chg="mod ord">
          <ac:chgData name="Kristen Landreville" userId="f2dab55fb44754ed" providerId="LiveId" clId="{1748F831-A97F-40CD-96F0-60F2E3D2ABB9}" dt="2022-09-16T13:51:24.304" v="2796" actId="27636"/>
          <ac:spMkLst>
            <pc:docMk/>
            <pc:sldMk cId="1810743393" sldId="345"/>
            <ac:spMk id="3" creationId="{C3DFFC26-C12A-41CB-B85D-E95714C493E6}"/>
          </ac:spMkLst>
        </pc:spChg>
        <pc:spChg chg="add del">
          <ac:chgData name="Kristen Landreville" userId="f2dab55fb44754ed" providerId="LiveId" clId="{1748F831-A97F-40CD-96F0-60F2E3D2ABB9}" dt="2022-09-15T20:22:25.431" v="38" actId="26606"/>
          <ac:spMkLst>
            <pc:docMk/>
            <pc:sldMk cId="1810743393" sldId="345"/>
            <ac:spMk id="10" creationId="{FBC102D8-D298-4410-AE79-9EA72352142D}"/>
          </ac:spMkLst>
        </pc:spChg>
        <pc:spChg chg="add del">
          <ac:chgData name="Kristen Landreville" userId="f2dab55fb44754ed" providerId="LiveId" clId="{1748F831-A97F-40CD-96F0-60F2E3D2ABB9}" dt="2022-09-15T20:22:25.431" v="38" actId="26606"/>
          <ac:spMkLst>
            <pc:docMk/>
            <pc:sldMk cId="1810743393" sldId="345"/>
            <ac:spMk id="12" creationId="{5771251E-2FA0-480E-B56E-393872797F88}"/>
          </ac:spMkLst>
        </pc:spChg>
        <pc:spChg chg="add">
          <ac:chgData name="Kristen Landreville" userId="f2dab55fb44754ed" providerId="LiveId" clId="{1748F831-A97F-40CD-96F0-60F2E3D2ABB9}" dt="2022-09-15T20:22:25.431" v="39" actId="26606"/>
          <ac:spMkLst>
            <pc:docMk/>
            <pc:sldMk cId="1810743393" sldId="345"/>
            <ac:spMk id="14" creationId="{549E6C1D-9E0E-44B7-83FE-9F8C5CF5D4EE}"/>
          </ac:spMkLst>
        </pc:spChg>
        <pc:spChg chg="add">
          <ac:chgData name="Kristen Landreville" userId="f2dab55fb44754ed" providerId="LiveId" clId="{1748F831-A97F-40CD-96F0-60F2E3D2ABB9}" dt="2022-09-15T20:22:25.431" v="39" actId="26606"/>
          <ac:spMkLst>
            <pc:docMk/>
            <pc:sldMk cId="1810743393" sldId="345"/>
            <ac:spMk id="15" creationId="{5D796277-2489-4573-A1C1-1EA0AA2F4736}"/>
          </ac:spMkLst>
        </pc:spChg>
        <pc:picChg chg="mod">
          <ac:chgData name="Kristen Landreville" userId="f2dab55fb44754ed" providerId="LiveId" clId="{1748F831-A97F-40CD-96F0-60F2E3D2ABB9}" dt="2022-09-15T20:22:25.431" v="39" actId="26606"/>
          <ac:picMkLst>
            <pc:docMk/>
            <pc:sldMk cId="1810743393" sldId="345"/>
            <ac:picMk id="5" creationId="{25B9BACD-FBD6-4911-8A1C-E4CDBA928EAC}"/>
          </ac:picMkLst>
        </pc:picChg>
      </pc:sldChg>
      <pc:sldChg chg="addSp delSp modSp mod setBg addAnim">
        <pc:chgData name="Kristen Landreville" userId="f2dab55fb44754ed" providerId="LiveId" clId="{1748F831-A97F-40CD-96F0-60F2E3D2ABB9}" dt="2022-09-16T19:05:02.450" v="3539" actId="20577"/>
        <pc:sldMkLst>
          <pc:docMk/>
          <pc:sldMk cId="722137483" sldId="346"/>
        </pc:sldMkLst>
        <pc:spChg chg="mod ord">
          <ac:chgData name="Kristen Landreville" userId="f2dab55fb44754ed" providerId="LiveId" clId="{1748F831-A97F-40CD-96F0-60F2E3D2ABB9}" dt="2022-09-16T19:05:02.450" v="3539" actId="20577"/>
          <ac:spMkLst>
            <pc:docMk/>
            <pc:sldMk cId="722137483" sldId="346"/>
            <ac:spMk id="2" creationId="{2B0FFE7C-37B7-4999-A086-D5506D416B37}"/>
          </ac:spMkLst>
        </pc:spChg>
        <pc:spChg chg="add del">
          <ac:chgData name="Kristen Landreville" userId="f2dab55fb44754ed" providerId="LiveId" clId="{1748F831-A97F-40CD-96F0-60F2E3D2ABB9}" dt="2022-09-16T13:24:09.557" v="301" actId="26606"/>
          <ac:spMkLst>
            <pc:docMk/>
            <pc:sldMk cId="722137483" sldId="346"/>
            <ac:spMk id="15" creationId="{992EE89B-1E5B-406B-8DEE-3AB563006536}"/>
          </ac:spMkLst>
        </pc:spChg>
        <pc:spChg chg="add del">
          <ac:chgData name="Kristen Landreville" userId="f2dab55fb44754ed" providerId="LiveId" clId="{1748F831-A97F-40CD-96F0-60F2E3D2ABB9}" dt="2022-09-16T13:24:09.557" v="301" actId="26606"/>
          <ac:spMkLst>
            <pc:docMk/>
            <pc:sldMk cId="722137483" sldId="346"/>
            <ac:spMk id="17" creationId="{3EF1730D-C088-41F4-80BD-A7B56469A084}"/>
          </ac:spMkLst>
        </pc:spChg>
        <pc:spChg chg="add del">
          <ac:chgData name="Kristen Landreville" userId="f2dab55fb44754ed" providerId="LiveId" clId="{1748F831-A97F-40CD-96F0-60F2E3D2ABB9}" dt="2022-09-16T13:24:09.557" v="301" actId="26606"/>
          <ac:spMkLst>
            <pc:docMk/>
            <pc:sldMk cId="722137483" sldId="346"/>
            <ac:spMk id="19" creationId="{7BB4F96C-BA00-4CC8-BE7E-12D8C4EC8DB9}"/>
          </ac:spMkLst>
        </pc:spChg>
        <pc:spChg chg="add">
          <ac:chgData name="Kristen Landreville" userId="f2dab55fb44754ed" providerId="LiveId" clId="{1748F831-A97F-40CD-96F0-60F2E3D2ABB9}" dt="2022-09-16T13:24:09.557" v="301" actId="26606"/>
          <ac:spMkLst>
            <pc:docMk/>
            <pc:sldMk cId="722137483" sldId="346"/>
            <ac:spMk id="28" creationId="{FC772F69-D295-4F6C-82BE-861013456251}"/>
          </ac:spMkLst>
        </pc:spChg>
        <pc:spChg chg="add">
          <ac:chgData name="Kristen Landreville" userId="f2dab55fb44754ed" providerId="LiveId" clId="{1748F831-A97F-40CD-96F0-60F2E3D2ABB9}" dt="2022-09-16T13:24:09.557" v="301" actId="26606"/>
          <ac:spMkLst>
            <pc:docMk/>
            <pc:sldMk cId="722137483" sldId="346"/>
            <ac:spMk id="30" creationId="{B9581BD7-A949-49E7-B787-FED4DAF74A04}"/>
          </ac:spMkLst>
        </pc:spChg>
        <pc:spChg chg="add">
          <ac:chgData name="Kristen Landreville" userId="f2dab55fb44754ed" providerId="LiveId" clId="{1748F831-A97F-40CD-96F0-60F2E3D2ABB9}" dt="2022-09-16T13:24:09.557" v="301" actId="26606"/>
          <ac:spMkLst>
            <pc:docMk/>
            <pc:sldMk cId="722137483" sldId="346"/>
            <ac:spMk id="32" creationId="{19409EAB-F5D5-48F2-A305-D289EDFB9997}"/>
          </ac:spMkLst>
        </pc:spChg>
        <pc:grpChg chg="add del">
          <ac:chgData name="Kristen Landreville" userId="f2dab55fb44754ed" providerId="LiveId" clId="{1748F831-A97F-40CD-96F0-60F2E3D2ABB9}" dt="2022-09-16T13:24:09.557" v="301" actId="26606"/>
          <ac:grpSpMkLst>
            <pc:docMk/>
            <pc:sldMk cId="722137483" sldId="346"/>
            <ac:grpSpMk id="11" creationId="{AD84E21A-A848-4FF9-97DA-1BE07F743334}"/>
          </ac:grpSpMkLst>
        </pc:grpChg>
        <pc:grpChg chg="add">
          <ac:chgData name="Kristen Landreville" userId="f2dab55fb44754ed" providerId="LiveId" clId="{1748F831-A97F-40CD-96F0-60F2E3D2ABB9}" dt="2022-09-16T13:24:09.557" v="301" actId="26606"/>
          <ac:grpSpMkLst>
            <pc:docMk/>
            <pc:sldMk cId="722137483" sldId="346"/>
            <ac:grpSpMk id="24" creationId="{31496252-D234-4B17-886D-E23B219B7671}"/>
          </ac:grpSpMkLst>
        </pc:grpChg>
        <pc:picChg chg="mod ord">
          <ac:chgData name="Kristen Landreville" userId="f2dab55fb44754ed" providerId="LiveId" clId="{1748F831-A97F-40CD-96F0-60F2E3D2ABB9}" dt="2022-09-16T13:24:09.557" v="301" actId="26606"/>
          <ac:picMkLst>
            <pc:docMk/>
            <pc:sldMk cId="722137483" sldId="346"/>
            <ac:picMk id="6" creationId="{0C71A406-8244-4C24-9722-EAC4CACEF230}"/>
          </ac:picMkLst>
        </pc:picChg>
      </pc:sldChg>
      <pc:sldChg chg="addSp delSp modSp mod setBg">
        <pc:chgData name="Kristen Landreville" userId="f2dab55fb44754ed" providerId="LiveId" clId="{1748F831-A97F-40CD-96F0-60F2E3D2ABB9}" dt="2022-09-16T13:22:55.434" v="265" actId="1076"/>
        <pc:sldMkLst>
          <pc:docMk/>
          <pc:sldMk cId="172010796" sldId="347"/>
        </pc:sldMkLst>
        <pc:spChg chg="mod">
          <ac:chgData name="Kristen Landreville" userId="f2dab55fb44754ed" providerId="LiveId" clId="{1748F831-A97F-40CD-96F0-60F2E3D2ABB9}" dt="2022-09-16T13:22:46.009" v="263" actId="26606"/>
          <ac:spMkLst>
            <pc:docMk/>
            <pc:sldMk cId="172010796" sldId="347"/>
            <ac:spMk id="2" creationId="{A9B2D4CC-FF1A-4381-A748-E108E83DEE86}"/>
          </ac:spMkLst>
        </pc:spChg>
        <pc:spChg chg="mod">
          <ac:chgData name="Kristen Landreville" userId="f2dab55fb44754ed" providerId="LiveId" clId="{1748F831-A97F-40CD-96F0-60F2E3D2ABB9}" dt="2022-09-16T13:22:55.434" v="265" actId="1076"/>
          <ac:spMkLst>
            <pc:docMk/>
            <pc:sldMk cId="172010796" sldId="347"/>
            <ac:spMk id="3" creationId="{4A1AADAE-F86F-46A7-A0D9-E03DCB91F4F7}"/>
          </ac:spMkLst>
        </pc:spChg>
        <pc:spChg chg="add del">
          <ac:chgData name="Kristen Landreville" userId="f2dab55fb44754ed" providerId="LiveId" clId="{1748F831-A97F-40CD-96F0-60F2E3D2ABB9}" dt="2022-09-16T13:22:46.009" v="263" actId="26606"/>
          <ac:spMkLst>
            <pc:docMk/>
            <pc:sldMk cId="172010796" sldId="347"/>
            <ac:spMk id="8" creationId="{3362DFFC-4DCC-48EE-B781-94D04B95F1E8}"/>
          </ac:spMkLst>
        </pc:spChg>
        <pc:spChg chg="add del">
          <ac:chgData name="Kristen Landreville" userId="f2dab55fb44754ed" providerId="LiveId" clId="{1748F831-A97F-40CD-96F0-60F2E3D2ABB9}" dt="2022-09-16T13:22:46.009" v="263" actId="26606"/>
          <ac:spMkLst>
            <pc:docMk/>
            <pc:sldMk cId="172010796" sldId="347"/>
            <ac:spMk id="10" creationId="{18B8B265-E68C-4B64-9238-781F0102C57B}"/>
          </ac:spMkLst>
        </pc:spChg>
        <pc:spChg chg="add">
          <ac:chgData name="Kristen Landreville" userId="f2dab55fb44754ed" providerId="LiveId" clId="{1748F831-A97F-40CD-96F0-60F2E3D2ABB9}" dt="2022-09-16T13:22:46.009" v="263" actId="26606"/>
          <ac:spMkLst>
            <pc:docMk/>
            <pc:sldMk cId="172010796" sldId="347"/>
            <ac:spMk id="15" creationId="{7C159B63-C56D-4E4E-8B07-40A1346DC926}"/>
          </ac:spMkLst>
        </pc:spChg>
        <pc:spChg chg="add">
          <ac:chgData name="Kristen Landreville" userId="f2dab55fb44754ed" providerId="LiveId" clId="{1748F831-A97F-40CD-96F0-60F2E3D2ABB9}" dt="2022-09-16T13:22:46.009" v="263" actId="26606"/>
          <ac:spMkLst>
            <pc:docMk/>
            <pc:sldMk cId="172010796" sldId="347"/>
            <ac:spMk id="17" creationId="{27DEF201-077E-444A-A3F0-66E14253572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7B8B1-0CDB-4FB4-937F-A7D5BB9D97EA}" type="datetimeFigureOut">
              <a:rPr lang="en-US" smtClean="0"/>
              <a:t>9/16/2022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D1238B-F093-4334-B927-86374F6CC2D5}" type="slidenum">
              <a:rPr lang="en-US" smtClean="0"/>
              <a:t>‹#›</a:t>
            </a:fld>
            <a:endParaRPr lang="en-US"/>
          </a:p>
        </p:txBody>
      </p:sp>
    </p:spTree>
    <p:extLst>
      <p:ext uri="{BB962C8B-B14F-4D97-AF65-F5344CB8AC3E}">
        <p14:creationId xmlns:p14="http://schemas.microsoft.com/office/powerpoint/2010/main" val="525286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bsnews.com/news/covington-catholic-high-school-twitter-takes-down-account-spread-confrontation-video/"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washingtonpost.com/technology/2019/01/23/how-anonymous-tweets-helped-ignite-national-controversy-over-maga-hat-teen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D1238B-F093-4334-B927-86374F6CC2D5}" type="slidenum">
              <a:rPr lang="en-US" smtClean="0"/>
              <a:t>20</a:t>
            </a:fld>
            <a:endParaRPr lang="en-US" dirty="0"/>
          </a:p>
        </p:txBody>
      </p:sp>
    </p:spTree>
    <p:extLst>
      <p:ext uri="{BB962C8B-B14F-4D97-AF65-F5344CB8AC3E}">
        <p14:creationId xmlns:p14="http://schemas.microsoft.com/office/powerpoint/2010/main" val="3607939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Covington HS student sued </a:t>
            </a:r>
            <a:r>
              <a:rPr lang="en-US" sz="1200" b="0" i="0" kern="1200" dirty="0" err="1">
                <a:solidFill>
                  <a:schemeClr val="tx1"/>
                </a:solidFill>
                <a:effectLst/>
                <a:latin typeface="+mn-lt"/>
                <a:ea typeface="+mn-ea"/>
                <a:cs typeface="+mn-cs"/>
              </a:rPr>
              <a:t>WaPo</a:t>
            </a:r>
            <a:r>
              <a:rPr lang="en-US" sz="1200" b="0" i="0" kern="1200" dirty="0">
                <a:solidFill>
                  <a:schemeClr val="tx1"/>
                </a:solidFill>
                <a:effectLst/>
                <a:latin typeface="+mn-lt"/>
                <a:ea typeface="+mn-ea"/>
                <a:cs typeface="+mn-cs"/>
              </a:rPr>
              <a:t> for $250 million, claiming the “gist” of the </a:t>
            </a:r>
            <a:r>
              <a:rPr lang="en-US" sz="1200" b="0" i="0" kern="1200" dirty="0" err="1">
                <a:solidFill>
                  <a:schemeClr val="tx1"/>
                </a:solidFill>
                <a:effectLst/>
                <a:latin typeface="+mn-lt"/>
                <a:ea typeface="+mn-ea"/>
                <a:cs typeface="+mn-cs"/>
              </a:rPr>
              <a:t>WaPo</a:t>
            </a:r>
            <a:r>
              <a:rPr lang="en-US" sz="1200" b="0" i="0" kern="1200" dirty="0">
                <a:solidFill>
                  <a:schemeClr val="tx1"/>
                </a:solidFill>
                <a:effectLst/>
                <a:latin typeface="+mn-lt"/>
                <a:ea typeface="+mn-ea"/>
                <a:cs typeface="+mn-cs"/>
              </a:rPr>
              <a:t> article made him look bad. In June, judge dismissed lawsuit because the article described factual information and included various different opinions from sources, which are protected under the FA and the paper is not responsible for their opinions.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From: </a:t>
            </a:r>
            <a:r>
              <a:rPr lang="en-US" dirty="0">
                <a:hlinkClick r:id="rId3"/>
              </a:rPr>
              <a:t>https://www.cbsnews.com/news/covington-catholic-high-school-twitter-takes-down-account-spread-confrontation-video/</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Twitter account that helped spread the initial video has been removed. The user -- @2020Fight -- claimed to be a teacher and advocate named Talia from California with a photo appearing to show Brazilian model and actress Natalia Cardoso.</a:t>
            </a:r>
          </a:p>
          <a:p>
            <a:r>
              <a:rPr lang="en-US" sz="1200" b="0" i="0" kern="1200" dirty="0">
                <a:solidFill>
                  <a:schemeClr val="tx1"/>
                </a:solidFill>
                <a:effectLst/>
                <a:latin typeface="+mn-lt"/>
                <a:ea typeface="+mn-ea"/>
                <a:cs typeface="+mn-cs"/>
              </a:rPr>
              <a:t>In a statement, a Twitter spokesperson said "deliberate attempts to manipulate the public conversation on Twitter by using misleading account information is a violation of the Twitter rules."</a:t>
            </a:r>
          </a:p>
          <a:p>
            <a:r>
              <a:rPr lang="en-US" sz="1200" b="0" i="0" kern="1200" dirty="0">
                <a:solidFill>
                  <a:schemeClr val="tx1"/>
                </a:solidFill>
                <a:effectLst/>
                <a:latin typeface="+mn-lt"/>
                <a:ea typeface="+mn-ea"/>
                <a:cs typeface="+mn-cs"/>
              </a:rPr>
              <a:t>"The lesson here is really to question, what is the genuine source of this content and how is it being framed? And then, how is that framing elevated by the news media that you're looking through?" said Louise </a:t>
            </a:r>
            <a:r>
              <a:rPr lang="en-US" sz="1200" b="0" i="0" kern="1200" dirty="0" err="1">
                <a:solidFill>
                  <a:schemeClr val="tx1"/>
                </a:solidFill>
                <a:effectLst/>
                <a:latin typeface="+mn-lt"/>
                <a:ea typeface="+mn-ea"/>
                <a:cs typeface="+mn-cs"/>
              </a:rPr>
              <a:t>Matsakis</a:t>
            </a:r>
            <a:r>
              <a:rPr lang="en-US" sz="1200" b="0" i="0" kern="1200" dirty="0">
                <a:solidFill>
                  <a:schemeClr val="tx1"/>
                </a:solidFill>
                <a:effectLst/>
                <a:latin typeface="+mn-lt"/>
                <a:ea typeface="+mn-ea"/>
                <a:cs typeface="+mn-cs"/>
              </a:rPr>
              <a:t>, who writes about cybersecurity and online culture for Wired.</a:t>
            </a:r>
          </a:p>
          <a:p>
            <a:r>
              <a:rPr lang="en-US" sz="1200" b="0" i="0" kern="1200" dirty="0">
                <a:solidFill>
                  <a:schemeClr val="tx1"/>
                </a:solidFill>
                <a:effectLst/>
                <a:latin typeface="+mn-lt"/>
                <a:ea typeface="+mn-ea"/>
                <a:cs typeface="+mn-cs"/>
              </a:rPr>
              <a:t>There were some questions as to where the account originated from and we're told Twitter has every indication that it was a U.S.-based account. Natalia Cardoso has not commented publicly on the controversy. </a:t>
            </a:r>
          </a:p>
          <a:p>
            <a:r>
              <a:rPr lang="en-US" sz="1200" b="0" i="0" kern="1200" dirty="0">
                <a:solidFill>
                  <a:schemeClr val="tx1"/>
                </a:solidFill>
                <a:effectLst/>
                <a:latin typeface="+mn-lt"/>
                <a:ea typeface="+mn-ea"/>
                <a:cs typeface="+mn-cs"/>
              </a:rPr>
              <a:t>House Intelligence lawmakers are reportedly asking Twitter about how the initial video came to be so widely viewed so fast.</a:t>
            </a:r>
          </a:p>
          <a:p>
            <a:endParaRPr lang="en-US" dirty="0"/>
          </a:p>
          <a:p>
            <a:r>
              <a:rPr lang="en-US" dirty="0"/>
              <a:t>From: </a:t>
            </a:r>
            <a:r>
              <a:rPr lang="en-US" dirty="0">
                <a:hlinkClick r:id="rId4"/>
              </a:rPr>
              <a:t>https://www.washingtonpost.com/technology/2019/01/23/how-anonymous-tweets-helped-ignite-national-controversy-over-maga-hat-teens/</a:t>
            </a:r>
            <a:endParaRPr lang="en-US" dirty="0"/>
          </a:p>
          <a:p>
            <a:endParaRPr lang="en-US" dirty="0"/>
          </a:p>
          <a:p>
            <a:r>
              <a:rPr lang="en-US" dirty="0"/>
              <a:t>Researchers share that the majority hyper-partisan and inflammatory content is not spontaneous and viral.</a:t>
            </a:r>
          </a:p>
        </p:txBody>
      </p:sp>
      <p:sp>
        <p:nvSpPr>
          <p:cNvPr id="4" name="Slide Number Placeholder 3"/>
          <p:cNvSpPr>
            <a:spLocks noGrp="1"/>
          </p:cNvSpPr>
          <p:nvPr>
            <p:ph type="sldNum" sz="quarter" idx="5"/>
          </p:nvPr>
        </p:nvSpPr>
        <p:spPr/>
        <p:txBody>
          <a:bodyPr/>
          <a:lstStyle/>
          <a:p>
            <a:fld id="{26D1238B-F093-4334-B927-86374F6CC2D5}" type="slidenum">
              <a:rPr lang="en-US" smtClean="0"/>
              <a:t>22</a:t>
            </a:fld>
            <a:endParaRPr lang="en-US"/>
          </a:p>
        </p:txBody>
      </p:sp>
    </p:spTree>
    <p:extLst>
      <p:ext uri="{BB962C8B-B14F-4D97-AF65-F5344CB8AC3E}">
        <p14:creationId xmlns:p14="http://schemas.microsoft.com/office/powerpoint/2010/main" val="1491521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D1238B-F093-4334-B927-86374F6CC2D5}" type="slidenum">
              <a:rPr lang="en-US" smtClean="0"/>
              <a:t>23</a:t>
            </a:fld>
            <a:endParaRPr lang="en-US"/>
          </a:p>
        </p:txBody>
      </p:sp>
    </p:spTree>
    <p:extLst>
      <p:ext uri="{BB962C8B-B14F-4D97-AF65-F5344CB8AC3E}">
        <p14:creationId xmlns:p14="http://schemas.microsoft.com/office/powerpoint/2010/main" val="78618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9/16/2022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9/16/2022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9/16/2022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9/16/2022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9/16/2022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ytimes.com/2017/03/24/magazine/how-to-lower-your-heart-rate.html"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npr.org/2011/03/29/134956180/criminals-see-their-victims-as-less-than-huma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politico.com/interactives/2018/interactive_donald-trump-twitter-2018-analysis/"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heconversation.com/facebooks-problem-is-more-complicated-than-fake-news-68886"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theconversation.com/facebooks-problem-is-more-complicated-than-fake-news-68886" TargetMode="External"/><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theconversation.com/making-sense-of-the-scalia-conspiracy-theory-55083"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theconversation.com/making-sense-of-the-scalia-conspiracy-theory-5508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theconversation.com/making-sense-of-the-scalia-conspiracy-theory-55083"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theconversation.com/our-partisan-brains-exploring-the-psychology-behind-denying-science-3841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snopes.com/" TargetMode="External"/><Relationship Id="rId2" Type="http://schemas.openxmlformats.org/officeDocument/2006/relationships/hyperlink" Target="https://apnews.com/hub/ap-fact-check" TargetMode="External"/><Relationship Id="rId1" Type="http://schemas.openxmlformats.org/officeDocument/2006/relationships/slideLayout" Target="../slideLayouts/slideLayout2.xml"/><Relationship Id="rId5" Type="http://schemas.openxmlformats.org/officeDocument/2006/relationships/hyperlink" Target="http://www.politifact.com/" TargetMode="External"/><Relationship Id="rId4" Type="http://schemas.openxmlformats.org/officeDocument/2006/relationships/hyperlink" Target="https://www.factcheck.org/"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theconversation.com/should-we-worry-that-half-of-americans-trust-their-gut-to-tell-them-whats-true-84259"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Deer fighting">
            <a:extLst>
              <a:ext uri="{FF2B5EF4-FFF2-40B4-BE49-F238E27FC236}">
                <a16:creationId xmlns:a16="http://schemas.microsoft.com/office/drawing/2014/main" id="{B9CC182F-D5F9-4C05-826B-B2AB7E992CA6}"/>
              </a:ext>
            </a:extLst>
          </p:cNvPr>
          <p:cNvPicPr>
            <a:picLocks noChangeAspect="1"/>
          </p:cNvPicPr>
          <p:nvPr/>
        </p:nvPicPr>
        <p:blipFill rotWithShape="1">
          <a:blip r:embed="rId2"/>
          <a:srcRect t="924" b="9059"/>
          <a:stretch/>
        </p:blipFill>
        <p:spPr>
          <a:xfrm>
            <a:off x="20" y="10"/>
            <a:ext cx="12191980" cy="6859300"/>
          </a:xfrm>
          <a:prstGeom prst="rect">
            <a:avLst/>
          </a:prstGeom>
        </p:spPr>
      </p:pic>
      <p:sp>
        <p:nvSpPr>
          <p:cNvPr id="17" name="Rectangle 10">
            <a:extLst>
              <a:ext uri="{FF2B5EF4-FFF2-40B4-BE49-F238E27FC236}">
                <a16:creationId xmlns:a16="http://schemas.microsoft.com/office/drawing/2014/main" id="{9F130AC3-844C-4B81-AC10-AA189041A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55560" y="1125415"/>
            <a:ext cx="9867482" cy="459321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1E8CDD95-4708-4952-ABA5-06C81C28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9" name="Freeform 6">
            <a:extLst>
              <a:ext uri="{FF2B5EF4-FFF2-40B4-BE49-F238E27FC236}">
                <a16:creationId xmlns:a16="http://schemas.microsoft.com/office/drawing/2014/main" id="{F0D63994-6942-4F0F-96F2-12BB09EFA3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6" name="Title 5"/>
          <p:cNvSpPr>
            <a:spLocks noGrp="1"/>
          </p:cNvSpPr>
          <p:nvPr>
            <p:ph type="ctrTitle"/>
          </p:nvPr>
        </p:nvSpPr>
        <p:spPr>
          <a:xfrm>
            <a:off x="1915128" y="1788454"/>
            <a:ext cx="8361229" cy="2098226"/>
          </a:xfrm>
        </p:spPr>
        <p:txBody>
          <a:bodyPr>
            <a:normAutofit/>
          </a:bodyPr>
          <a:lstStyle/>
          <a:p>
            <a:br>
              <a:rPr lang="en-US" sz="4500">
                <a:solidFill>
                  <a:schemeClr val="bg2"/>
                </a:solidFill>
              </a:rPr>
            </a:br>
            <a:br>
              <a:rPr lang="en-US" sz="4500">
                <a:solidFill>
                  <a:schemeClr val="bg2"/>
                </a:solidFill>
              </a:rPr>
            </a:br>
            <a:r>
              <a:rPr lang="en-US" sz="4500">
                <a:solidFill>
                  <a:schemeClr val="bg2"/>
                </a:solidFill>
              </a:rPr>
              <a:t>What is political (in)civility?</a:t>
            </a:r>
          </a:p>
        </p:txBody>
      </p:sp>
      <p:sp>
        <p:nvSpPr>
          <p:cNvPr id="3" name="Subtitle 2">
            <a:extLst>
              <a:ext uri="{FF2B5EF4-FFF2-40B4-BE49-F238E27FC236}">
                <a16:creationId xmlns:a16="http://schemas.microsoft.com/office/drawing/2014/main" id="{ECB300FB-9B52-4A52-B478-68F78362DA0E}"/>
              </a:ext>
            </a:extLst>
          </p:cNvPr>
          <p:cNvSpPr>
            <a:spLocks noGrp="1"/>
          </p:cNvSpPr>
          <p:nvPr>
            <p:ph type="subTitle" idx="1"/>
          </p:nvPr>
        </p:nvSpPr>
        <p:spPr>
          <a:xfrm>
            <a:off x="2679906" y="3956279"/>
            <a:ext cx="6831673" cy="1086237"/>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381022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2B4A13-0632-456F-A66A-2D0CDB9D3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568A552-34C4-41D2-A36B-9E86EC569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1730653" y="-921117"/>
            <a:ext cx="1756584" cy="4408488"/>
          </a:xfrm>
          <a:custGeom>
            <a:avLst/>
            <a:gdLst>
              <a:gd name="connsiteX0" fmla="*/ 1756584 w 1756584"/>
              <a:gd name="connsiteY0" fmla="*/ 4408488 h 4408488"/>
              <a:gd name="connsiteX1" fmla="*/ 1756584 w 1756584"/>
              <a:gd name="connsiteY1" fmla="*/ 0 h 4408488"/>
              <a:gd name="connsiteX2" fmla="*/ 1350810 w 1756584"/>
              <a:gd name="connsiteY2" fmla="*/ 0 h 4408488"/>
              <a:gd name="connsiteX3" fmla="*/ 1350810 w 1756584"/>
              <a:gd name="connsiteY3" fmla="*/ 4024068 h 4408488"/>
              <a:gd name="connsiteX4" fmla="*/ 0 w 1756584"/>
              <a:gd name="connsiteY4" fmla="*/ 4023445 h 4408488"/>
              <a:gd name="connsiteX5" fmla="*/ 0 w 1756584"/>
              <a:gd name="connsiteY5" fmla="*/ 440848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6584" h="4408488">
                <a:moveTo>
                  <a:pt x="1756584" y="4408488"/>
                </a:moveTo>
                <a:lnTo>
                  <a:pt x="1756584" y="0"/>
                </a:lnTo>
                <a:lnTo>
                  <a:pt x="1350810" y="0"/>
                </a:lnTo>
                <a:lnTo>
                  <a:pt x="1350810" y="4024068"/>
                </a:lnTo>
                <a:lnTo>
                  <a:pt x="0" y="4023445"/>
                </a:lnTo>
                <a:lnTo>
                  <a:pt x="0" y="4408488"/>
                </a:lnTo>
                <a:close/>
              </a:path>
            </a:pathLst>
          </a:custGeom>
          <a:solidFill>
            <a:schemeClr val="accent1"/>
          </a:solidFill>
          <a:ln w="0">
            <a:noFill/>
            <a:prstDash val="solid"/>
            <a:round/>
            <a:headEnd/>
            <a:tailEnd/>
          </a:ln>
        </p:spPr>
        <p:txBody>
          <a:bodyPr wrap="square">
            <a:noAutofit/>
          </a:bodyPr>
          <a:lstStyle/>
          <a:p>
            <a:endParaRPr lang="en-US" dirty="0"/>
          </a:p>
        </p:txBody>
      </p:sp>
      <p:sp>
        <p:nvSpPr>
          <p:cNvPr id="13" name="Freeform: Shape 12">
            <a:extLst>
              <a:ext uri="{FF2B5EF4-FFF2-40B4-BE49-F238E27FC236}">
                <a16:creationId xmlns:a16="http://schemas.microsoft.com/office/drawing/2014/main" id="{B8BE655E-142C-41C9-895E-54D55EDDA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8673443" y="2182330"/>
            <a:ext cx="1755930" cy="4408488"/>
          </a:xfrm>
          <a:custGeom>
            <a:avLst/>
            <a:gdLst>
              <a:gd name="connsiteX0" fmla="*/ 0 w 1755930"/>
              <a:gd name="connsiteY0" fmla="*/ 4023420 h 4408488"/>
              <a:gd name="connsiteX1" fmla="*/ 1 w 1755930"/>
              <a:gd name="connsiteY1" fmla="*/ 4408488 h 4408488"/>
              <a:gd name="connsiteX2" fmla="*/ 1755930 w 1755930"/>
              <a:gd name="connsiteY2" fmla="*/ 4408488 h 4408488"/>
              <a:gd name="connsiteX3" fmla="*/ 1755930 w 1755930"/>
              <a:gd name="connsiteY3" fmla="*/ 0 h 4408488"/>
              <a:gd name="connsiteX4" fmla="*/ 1350156 w 1755930"/>
              <a:gd name="connsiteY4" fmla="*/ 0 h 4408488"/>
              <a:gd name="connsiteX5" fmla="*/ 1350156 w 1755930"/>
              <a:gd name="connsiteY5" fmla="*/ 4023628 h 4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5930" h="4408488">
                <a:moveTo>
                  <a:pt x="0" y="4023420"/>
                </a:moveTo>
                <a:lnTo>
                  <a:pt x="1" y="4408488"/>
                </a:lnTo>
                <a:lnTo>
                  <a:pt x="1755930" y="4408488"/>
                </a:lnTo>
                <a:lnTo>
                  <a:pt x="1755930" y="0"/>
                </a:lnTo>
                <a:lnTo>
                  <a:pt x="1350156" y="0"/>
                </a:lnTo>
                <a:lnTo>
                  <a:pt x="1350156" y="4023628"/>
                </a:lnTo>
                <a:close/>
              </a:path>
            </a:pathLst>
          </a:custGeom>
          <a:solidFill>
            <a:schemeClr val="accent1"/>
          </a:solidFill>
          <a:ln w="0">
            <a:noFill/>
            <a:prstDash val="solid"/>
            <a:round/>
            <a:headEnd/>
            <a:tailEnd/>
          </a:ln>
        </p:spPr>
      </p:sp>
      <p:sp>
        <p:nvSpPr>
          <p:cNvPr id="4" name="Title 3">
            <a:extLst>
              <a:ext uri="{FF2B5EF4-FFF2-40B4-BE49-F238E27FC236}">
                <a16:creationId xmlns:a16="http://schemas.microsoft.com/office/drawing/2014/main" id="{3CBC82DD-588F-48C5-B619-ECE26F3B3BAB}"/>
              </a:ext>
            </a:extLst>
          </p:cNvPr>
          <p:cNvSpPr>
            <a:spLocks noGrp="1"/>
          </p:cNvSpPr>
          <p:nvPr>
            <p:ph type="ctrTitle"/>
          </p:nvPr>
        </p:nvSpPr>
        <p:spPr>
          <a:xfrm>
            <a:off x="1084006" y="1086142"/>
            <a:ext cx="9969910" cy="3465385"/>
          </a:xfrm>
        </p:spPr>
        <p:txBody>
          <a:bodyPr anchor="ctr">
            <a:normAutofit/>
          </a:bodyPr>
          <a:lstStyle/>
          <a:p>
            <a:r>
              <a:rPr lang="en-US" sz="6100" dirty="0"/>
              <a:t>Why can’t we have civil conversations anymore?</a:t>
            </a:r>
          </a:p>
        </p:txBody>
      </p:sp>
      <p:sp>
        <p:nvSpPr>
          <p:cNvPr id="15" name="Rectangle 14">
            <a:extLst>
              <a:ext uri="{FF2B5EF4-FFF2-40B4-BE49-F238E27FC236}">
                <a16:creationId xmlns:a16="http://schemas.microsoft.com/office/drawing/2014/main" id="{198CC593-9FF4-46EF-81AE-2D26922F1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6453386"/>
            <a:ext cx="12191998"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solidFill>
                <a:schemeClr val="bg1"/>
              </a:solidFill>
            </a:endParaRPr>
          </a:p>
        </p:txBody>
      </p:sp>
    </p:spTree>
    <p:extLst>
      <p:ext uri="{BB962C8B-B14F-4D97-AF65-F5344CB8AC3E}">
        <p14:creationId xmlns:p14="http://schemas.microsoft.com/office/powerpoint/2010/main" val="383708691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5DA9-8C6E-467C-9F9B-C83B0810E147}"/>
              </a:ext>
            </a:extLst>
          </p:cNvPr>
          <p:cNvSpPr>
            <a:spLocks noGrp="1"/>
          </p:cNvSpPr>
          <p:nvPr>
            <p:ph type="title"/>
          </p:nvPr>
        </p:nvSpPr>
        <p:spPr>
          <a:xfrm>
            <a:off x="7860667" y="685800"/>
            <a:ext cx="3656419" cy="1485900"/>
          </a:xfrm>
        </p:spPr>
        <p:txBody>
          <a:bodyPr>
            <a:normAutofit/>
          </a:bodyPr>
          <a:lstStyle/>
          <a:p>
            <a:r>
              <a:rPr lang="en-US"/>
              <a:t>Lingering Questions</a:t>
            </a:r>
          </a:p>
        </p:txBody>
      </p:sp>
      <p:sp>
        <p:nvSpPr>
          <p:cNvPr id="10" name="Rectangle 9">
            <a:extLst>
              <a:ext uri="{FF2B5EF4-FFF2-40B4-BE49-F238E27FC236}">
                <a16:creationId xmlns:a16="http://schemas.microsoft.com/office/drawing/2014/main" id="{D97C4793-9123-47C2-9418-45E6A9B73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A6D5727C-2716-401A-BC66-545E75E510B1}"/>
              </a:ext>
            </a:extLst>
          </p:cNvPr>
          <p:cNvPicPr>
            <a:picLocks noChangeAspect="1"/>
          </p:cNvPicPr>
          <p:nvPr/>
        </p:nvPicPr>
        <p:blipFill rotWithShape="1">
          <a:blip r:embed="rId2"/>
          <a:srcRect l="107" r="15855"/>
          <a:stretch/>
        </p:blipFill>
        <p:spPr>
          <a:xfrm>
            <a:off x="1251096" y="645106"/>
            <a:ext cx="6061995" cy="5247747"/>
          </a:xfrm>
          <a:prstGeom prst="rect">
            <a:avLst/>
          </a:prstGeom>
        </p:spPr>
      </p:pic>
      <p:sp>
        <p:nvSpPr>
          <p:cNvPr id="3" name="Content Placeholder 2">
            <a:extLst>
              <a:ext uri="{FF2B5EF4-FFF2-40B4-BE49-F238E27FC236}">
                <a16:creationId xmlns:a16="http://schemas.microsoft.com/office/drawing/2014/main" id="{9FF7F246-2899-4AC1-A1E4-94D617B4C9B3}"/>
              </a:ext>
            </a:extLst>
          </p:cNvPr>
          <p:cNvSpPr>
            <a:spLocks noGrp="1"/>
          </p:cNvSpPr>
          <p:nvPr>
            <p:ph idx="1"/>
          </p:nvPr>
        </p:nvSpPr>
        <p:spPr>
          <a:xfrm>
            <a:off x="7860667" y="2286000"/>
            <a:ext cx="3656419" cy="3581400"/>
          </a:xfrm>
        </p:spPr>
        <p:txBody>
          <a:bodyPr>
            <a:normAutofit/>
          </a:bodyPr>
          <a:lstStyle/>
          <a:p>
            <a:r>
              <a:rPr lang="en-US" dirty="0"/>
              <a:t>How can we mitigate political incivility?</a:t>
            </a:r>
          </a:p>
          <a:p>
            <a:r>
              <a:rPr lang="en-US" dirty="0"/>
              <a:t>How do we deal with political talk with combative others who are politically uncivil, offline or online?</a:t>
            </a:r>
          </a:p>
          <a:p>
            <a:r>
              <a:rPr lang="en-US" dirty="0"/>
              <a:t>Here are a few relevant topics before diving into a short-write on the topic of civility.</a:t>
            </a:r>
          </a:p>
        </p:txBody>
      </p:sp>
    </p:spTree>
    <p:extLst>
      <p:ext uri="{BB962C8B-B14F-4D97-AF65-F5344CB8AC3E}">
        <p14:creationId xmlns:p14="http://schemas.microsoft.com/office/powerpoint/2010/main" val="25154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C102D8-D298-4410-AE79-9EA72352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0C75DA9-8C6E-467C-9F9B-C83B0810E147}"/>
              </a:ext>
            </a:extLst>
          </p:cNvPr>
          <p:cNvSpPr>
            <a:spLocks noGrp="1"/>
          </p:cNvSpPr>
          <p:nvPr>
            <p:ph type="title"/>
          </p:nvPr>
        </p:nvSpPr>
        <p:spPr>
          <a:xfrm>
            <a:off x="640081" y="631373"/>
            <a:ext cx="4018839" cy="2035628"/>
          </a:xfrm>
        </p:spPr>
        <p:txBody>
          <a:bodyPr>
            <a:normAutofit/>
          </a:bodyPr>
          <a:lstStyle/>
          <a:p>
            <a:r>
              <a:rPr lang="en-US" dirty="0"/>
              <a:t>We can only control </a:t>
            </a:r>
            <a:r>
              <a:rPr lang="en-US" u="sng" dirty="0"/>
              <a:t>our</a:t>
            </a:r>
            <a:r>
              <a:rPr lang="en-US" dirty="0"/>
              <a:t> communication.</a:t>
            </a:r>
          </a:p>
        </p:txBody>
      </p:sp>
      <p:sp>
        <p:nvSpPr>
          <p:cNvPr id="3" name="Content Placeholder 2">
            <a:extLst>
              <a:ext uri="{FF2B5EF4-FFF2-40B4-BE49-F238E27FC236}">
                <a16:creationId xmlns:a16="http://schemas.microsoft.com/office/drawing/2014/main" id="{9FF7F246-2899-4AC1-A1E4-94D617B4C9B3}"/>
              </a:ext>
            </a:extLst>
          </p:cNvPr>
          <p:cNvSpPr>
            <a:spLocks noGrp="1"/>
          </p:cNvSpPr>
          <p:nvPr>
            <p:ph idx="1"/>
          </p:nvPr>
        </p:nvSpPr>
        <p:spPr>
          <a:xfrm>
            <a:off x="640081" y="2764971"/>
            <a:ext cx="4010296" cy="3472543"/>
          </a:xfrm>
        </p:spPr>
        <p:txBody>
          <a:bodyPr>
            <a:normAutofit lnSpcReduction="10000"/>
          </a:bodyPr>
          <a:lstStyle/>
          <a:p>
            <a:r>
              <a:rPr lang="en-US" sz="1800" dirty="0"/>
              <a:t>Remember, it’s ok to have emotions. </a:t>
            </a:r>
          </a:p>
          <a:p>
            <a:r>
              <a:rPr lang="en-US" sz="1800" dirty="0"/>
              <a:t>How we use our emotions and how we see their value is important.</a:t>
            </a:r>
          </a:p>
          <a:p>
            <a:r>
              <a:rPr lang="en-US" sz="1800" dirty="0"/>
              <a:t>Too much anger diminishes our ability to critically assess information credibility </a:t>
            </a:r>
            <a:r>
              <a:rPr lang="en-US" sz="1800" dirty="0">
                <a:sym typeface="Wingdings" panose="05000000000000000000" pitchFamily="2" charset="2"/>
              </a:rPr>
              <a:t> We are more likely to share misinformation when angry!</a:t>
            </a:r>
            <a:endParaRPr lang="en-US" sz="1800" dirty="0"/>
          </a:p>
          <a:p>
            <a:r>
              <a:rPr lang="en-US" sz="1800" dirty="0"/>
              <a:t>Avoid being combative in response.</a:t>
            </a:r>
          </a:p>
          <a:p>
            <a:r>
              <a:rPr lang="en-US" sz="1800" dirty="0"/>
              <a:t>Avoid tone policing and controlling others’ emotions.</a:t>
            </a:r>
          </a:p>
        </p:txBody>
      </p:sp>
      <p:sp>
        <p:nvSpPr>
          <p:cNvPr id="15" name="Rectangle 14">
            <a:extLst>
              <a:ext uri="{FF2B5EF4-FFF2-40B4-BE49-F238E27FC236}">
                <a16:creationId xmlns:a16="http://schemas.microsoft.com/office/drawing/2014/main" id="{5771251E-2FA0-480E-B56E-393872797F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descr="A close up of a card&#10;&#10;Description automatically generated">
            <a:extLst>
              <a:ext uri="{FF2B5EF4-FFF2-40B4-BE49-F238E27FC236}">
                <a16:creationId xmlns:a16="http://schemas.microsoft.com/office/drawing/2014/main" id="{F3126BDA-3257-4215-BE9B-5A6D06E869E7}"/>
              </a:ext>
            </a:extLst>
          </p:cNvPr>
          <p:cNvPicPr>
            <a:picLocks noChangeAspect="1"/>
          </p:cNvPicPr>
          <p:nvPr/>
        </p:nvPicPr>
        <p:blipFill rotWithShape="1">
          <a:blip r:embed="rId2"/>
          <a:srcRect l="18460" r="16273"/>
          <a:stretch/>
        </p:blipFill>
        <p:spPr>
          <a:xfrm>
            <a:off x="6096000" y="387287"/>
            <a:ext cx="5384074" cy="4660858"/>
          </a:xfrm>
          <a:prstGeom prst="rect">
            <a:avLst/>
          </a:prstGeom>
        </p:spPr>
      </p:pic>
      <p:sp>
        <p:nvSpPr>
          <p:cNvPr id="4" name="Speech Bubble: Rectangle 3">
            <a:extLst>
              <a:ext uri="{FF2B5EF4-FFF2-40B4-BE49-F238E27FC236}">
                <a16:creationId xmlns:a16="http://schemas.microsoft.com/office/drawing/2014/main" id="{1D3EEAD7-AD3A-67AC-AEF8-BBCF67A9A722}"/>
              </a:ext>
            </a:extLst>
          </p:cNvPr>
          <p:cNvSpPr/>
          <p:nvPr/>
        </p:nvSpPr>
        <p:spPr>
          <a:xfrm>
            <a:off x="5660334" y="1948070"/>
            <a:ext cx="1808922" cy="4811250"/>
          </a:xfrm>
          <a:prstGeom prst="wedgeRectCallout">
            <a:avLst>
              <a:gd name="adj1" fmla="val 212683"/>
              <a:gd name="adj2" fmla="val 396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Really, it works. Take a long, slow inhale for 6 seconds. Hold your breath for 4 seconds. Then take a long, slow, controlled exhale for 6 seconds. </a:t>
            </a:r>
            <a:r>
              <a:rPr lang="en-US" dirty="0">
                <a:hlinkClick r:id="rId3"/>
              </a:rPr>
              <a:t>Research shows </a:t>
            </a:r>
            <a:r>
              <a:rPr lang="en-US" dirty="0"/>
              <a:t>it lowers your heart rate, stress levels, and blood pressure.</a:t>
            </a:r>
          </a:p>
        </p:txBody>
      </p:sp>
    </p:spTree>
    <p:extLst>
      <p:ext uri="{BB962C8B-B14F-4D97-AF65-F5344CB8AC3E}">
        <p14:creationId xmlns:p14="http://schemas.microsoft.com/office/powerpoint/2010/main" val="267642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5DA9-8C6E-467C-9F9B-C83B0810E147}"/>
              </a:ext>
            </a:extLst>
          </p:cNvPr>
          <p:cNvSpPr>
            <a:spLocks noGrp="1"/>
          </p:cNvSpPr>
          <p:nvPr>
            <p:ph type="title"/>
          </p:nvPr>
        </p:nvSpPr>
        <p:spPr>
          <a:xfrm>
            <a:off x="7860667" y="685800"/>
            <a:ext cx="3656419" cy="1485900"/>
          </a:xfrm>
        </p:spPr>
        <p:txBody>
          <a:bodyPr>
            <a:normAutofit/>
          </a:bodyPr>
          <a:lstStyle/>
          <a:p>
            <a:r>
              <a:rPr lang="en-US"/>
              <a:t>Use the Collective</a:t>
            </a:r>
          </a:p>
        </p:txBody>
      </p:sp>
      <p:sp>
        <p:nvSpPr>
          <p:cNvPr id="10" name="Rectangle 9">
            <a:extLst>
              <a:ext uri="{FF2B5EF4-FFF2-40B4-BE49-F238E27FC236}">
                <a16:creationId xmlns:a16="http://schemas.microsoft.com/office/drawing/2014/main" id="{D97C4793-9123-47C2-9418-45E6A9B73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527833F7-8B9A-4BBD-AD20-5C9D835B1C98}"/>
              </a:ext>
            </a:extLst>
          </p:cNvPr>
          <p:cNvPicPr>
            <a:picLocks noChangeAspect="1"/>
          </p:cNvPicPr>
          <p:nvPr/>
        </p:nvPicPr>
        <p:blipFill>
          <a:blip r:embed="rId2"/>
          <a:stretch>
            <a:fillRect/>
          </a:stretch>
        </p:blipFill>
        <p:spPr>
          <a:xfrm>
            <a:off x="1089187" y="645106"/>
            <a:ext cx="6385812" cy="5247747"/>
          </a:xfrm>
          <a:prstGeom prst="rect">
            <a:avLst/>
          </a:prstGeom>
        </p:spPr>
      </p:pic>
      <p:sp>
        <p:nvSpPr>
          <p:cNvPr id="3" name="Content Placeholder 2">
            <a:extLst>
              <a:ext uri="{FF2B5EF4-FFF2-40B4-BE49-F238E27FC236}">
                <a16:creationId xmlns:a16="http://schemas.microsoft.com/office/drawing/2014/main" id="{9FF7F246-2899-4AC1-A1E4-94D617B4C9B3}"/>
              </a:ext>
            </a:extLst>
          </p:cNvPr>
          <p:cNvSpPr>
            <a:spLocks noGrp="1"/>
          </p:cNvSpPr>
          <p:nvPr>
            <p:ph idx="1"/>
          </p:nvPr>
        </p:nvSpPr>
        <p:spPr>
          <a:xfrm>
            <a:off x="7716550" y="2072308"/>
            <a:ext cx="2530694" cy="4358309"/>
          </a:xfrm>
        </p:spPr>
        <p:txBody>
          <a:bodyPr>
            <a:normAutofit fontScale="85000" lnSpcReduction="10000"/>
          </a:bodyPr>
          <a:lstStyle/>
          <a:p>
            <a:r>
              <a:rPr lang="en-US" dirty="0"/>
              <a:t>“It’s uncomfortable for </a:t>
            </a:r>
            <a:r>
              <a:rPr lang="en-US" b="1" u="sng" dirty="0"/>
              <a:t>us all </a:t>
            </a:r>
            <a:r>
              <a:rPr lang="en-US" dirty="0"/>
              <a:t>sometimes to learn information that seems against our beliefs.”</a:t>
            </a:r>
          </a:p>
          <a:p>
            <a:r>
              <a:rPr lang="en-US" dirty="0"/>
              <a:t>“</a:t>
            </a:r>
            <a:r>
              <a:rPr lang="en-US" b="1" u="sng" dirty="0"/>
              <a:t>We</a:t>
            </a:r>
            <a:r>
              <a:rPr lang="en-US" dirty="0"/>
              <a:t> are all responsible for looking out for each other.”</a:t>
            </a:r>
          </a:p>
          <a:p>
            <a:r>
              <a:rPr lang="en-US" dirty="0"/>
              <a:t>“</a:t>
            </a:r>
            <a:r>
              <a:rPr lang="en-US" b="1" u="sng" dirty="0"/>
              <a:t>Me and you </a:t>
            </a:r>
            <a:r>
              <a:rPr lang="en-US" dirty="0"/>
              <a:t>can still talk to each other even though </a:t>
            </a:r>
            <a:r>
              <a:rPr lang="en-US" b="1" u="sng" dirty="0"/>
              <a:t>we</a:t>
            </a:r>
            <a:r>
              <a:rPr lang="en-US" dirty="0"/>
              <a:t> disagree. It should be </a:t>
            </a:r>
            <a:r>
              <a:rPr lang="en-US" b="1" u="sng" dirty="0"/>
              <a:t>our shared </a:t>
            </a:r>
            <a:r>
              <a:rPr lang="en-US" dirty="0"/>
              <a:t>goal to keep talking rather than persuade each other.”</a:t>
            </a:r>
          </a:p>
        </p:txBody>
      </p:sp>
    </p:spTree>
    <p:extLst>
      <p:ext uri="{BB962C8B-B14F-4D97-AF65-F5344CB8AC3E}">
        <p14:creationId xmlns:p14="http://schemas.microsoft.com/office/powerpoint/2010/main" val="391849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0E5BBB-56AA-418B-9FD7-C23F1172B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794D5-0716-4A6F-9F03-4F0BCF10EF32}"/>
              </a:ext>
            </a:extLst>
          </p:cNvPr>
          <p:cNvSpPr>
            <a:spLocks noGrp="1"/>
          </p:cNvSpPr>
          <p:nvPr>
            <p:ph type="title"/>
          </p:nvPr>
        </p:nvSpPr>
        <p:spPr>
          <a:xfrm>
            <a:off x="784743" y="685800"/>
            <a:ext cx="5958837" cy="1485900"/>
          </a:xfrm>
        </p:spPr>
        <p:txBody>
          <a:bodyPr>
            <a:normAutofit/>
          </a:bodyPr>
          <a:lstStyle/>
          <a:p>
            <a:r>
              <a:rPr lang="en-US"/>
              <a:t>Respond to Dehumanization</a:t>
            </a:r>
          </a:p>
        </p:txBody>
      </p:sp>
      <p:sp>
        <p:nvSpPr>
          <p:cNvPr id="3" name="Content Placeholder 2">
            <a:extLst>
              <a:ext uri="{FF2B5EF4-FFF2-40B4-BE49-F238E27FC236}">
                <a16:creationId xmlns:a16="http://schemas.microsoft.com/office/drawing/2014/main" id="{A803F07D-3CB8-4288-9206-AB7DEAC7BA70}"/>
              </a:ext>
            </a:extLst>
          </p:cNvPr>
          <p:cNvSpPr>
            <a:spLocks noGrp="1"/>
          </p:cNvSpPr>
          <p:nvPr>
            <p:ph idx="1"/>
          </p:nvPr>
        </p:nvSpPr>
        <p:spPr>
          <a:xfrm>
            <a:off x="784743" y="2286000"/>
            <a:ext cx="5958837" cy="3581400"/>
          </a:xfrm>
        </p:spPr>
        <p:txBody>
          <a:bodyPr>
            <a:normAutofit/>
          </a:bodyPr>
          <a:lstStyle/>
          <a:p>
            <a:r>
              <a:rPr lang="en-US" dirty="0"/>
              <a:t>Call out personal attacks that outright dehumanize others </a:t>
            </a:r>
          </a:p>
          <a:p>
            <a:r>
              <a:rPr lang="en-US" dirty="0"/>
              <a:t>Rhetoric or behaviors that overtly or subtly compares people to animals and insects is dangerous because of how we treat animals and insects – as “less than” human</a:t>
            </a:r>
          </a:p>
          <a:p>
            <a:r>
              <a:rPr lang="en-US" dirty="0"/>
              <a:t>Our world has a </a:t>
            </a:r>
            <a:r>
              <a:rPr lang="en-US" dirty="0">
                <a:hlinkClick r:id="rId2"/>
              </a:rPr>
              <a:t>long history of dehumanizing others</a:t>
            </a:r>
            <a:r>
              <a:rPr lang="en-US" dirty="0"/>
              <a:t> to arouse fear, anger, and hate in order to manipulate the masses.</a:t>
            </a:r>
          </a:p>
          <a:p>
            <a:endParaRPr lang="en-US" dirty="0"/>
          </a:p>
        </p:txBody>
      </p:sp>
      <p:sp>
        <p:nvSpPr>
          <p:cNvPr id="12" name="Rectangle 11">
            <a:extLst>
              <a:ext uri="{FF2B5EF4-FFF2-40B4-BE49-F238E27FC236}">
                <a16:creationId xmlns:a16="http://schemas.microsoft.com/office/drawing/2014/main" id="{255C65B6-0A7E-4C1D-96A4-E6C635594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7F6C2B78-4926-498F-8F7D-A26BDB2C583C}"/>
              </a:ext>
            </a:extLst>
          </p:cNvPr>
          <p:cNvPicPr>
            <a:picLocks noChangeAspect="1"/>
          </p:cNvPicPr>
          <p:nvPr/>
        </p:nvPicPr>
        <p:blipFill>
          <a:blip r:embed="rId3"/>
          <a:stretch>
            <a:fillRect/>
          </a:stretch>
        </p:blipFill>
        <p:spPr>
          <a:xfrm>
            <a:off x="8252340" y="940417"/>
            <a:ext cx="3299579" cy="4976414"/>
          </a:xfrm>
          <a:prstGeom prst="rect">
            <a:avLst/>
          </a:prstGeom>
        </p:spPr>
      </p:pic>
    </p:spTree>
    <p:extLst>
      <p:ext uri="{BB962C8B-B14F-4D97-AF65-F5344CB8AC3E}">
        <p14:creationId xmlns:p14="http://schemas.microsoft.com/office/powerpoint/2010/main" val="1457964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794D5-0716-4A6F-9F03-4F0BCF10EF32}"/>
              </a:ext>
            </a:extLst>
          </p:cNvPr>
          <p:cNvSpPr>
            <a:spLocks noGrp="1"/>
          </p:cNvSpPr>
          <p:nvPr>
            <p:ph type="title"/>
          </p:nvPr>
        </p:nvSpPr>
        <p:spPr>
          <a:xfrm>
            <a:off x="3363864" y="685800"/>
            <a:ext cx="7705164" cy="1485900"/>
          </a:xfrm>
        </p:spPr>
        <p:txBody>
          <a:bodyPr>
            <a:normAutofit/>
          </a:bodyPr>
          <a:lstStyle/>
          <a:p>
            <a:r>
              <a:rPr lang="en-US" dirty="0"/>
              <a:t>Respond to Name-Calling and Personal Attacks</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A803F07D-3CB8-4288-9206-AB7DEAC7BA70}"/>
              </a:ext>
            </a:extLst>
          </p:cNvPr>
          <p:cNvSpPr>
            <a:spLocks noGrp="1"/>
          </p:cNvSpPr>
          <p:nvPr>
            <p:ph idx="1"/>
          </p:nvPr>
        </p:nvSpPr>
        <p:spPr>
          <a:xfrm>
            <a:off x="3363864" y="2286000"/>
            <a:ext cx="7705164" cy="3581400"/>
          </a:xfrm>
        </p:spPr>
        <p:txBody>
          <a:bodyPr>
            <a:normAutofit lnSpcReduction="10000"/>
          </a:bodyPr>
          <a:lstStyle/>
          <a:p>
            <a:r>
              <a:rPr lang="en-US" dirty="0"/>
              <a:t>Call out personal attacks that denigrate or dismiss others </a:t>
            </a:r>
          </a:p>
          <a:p>
            <a:r>
              <a:rPr lang="en-US" dirty="0"/>
              <a:t>“It’s easy to call me racist, sexist, snowflake, sheeple, bigot, etc. But name-calling doesn’t get us closer to any productive solutions. Let’s talk about what issues you’re really dismissing and denigrating when you call me that name.”</a:t>
            </a:r>
          </a:p>
          <a:p>
            <a:r>
              <a:rPr lang="en-US" dirty="0"/>
              <a:t>“I won’t engage in a conversation if you name-call. I want to hear you and understand you because I value you. But if you can’t show me the same respect, then we will need to try this conversation again.”</a:t>
            </a:r>
          </a:p>
          <a:p>
            <a:r>
              <a:rPr lang="en-US" dirty="0"/>
              <a:t>Also – It’s really hard to stay calm in these scenarios! Take a deep breath. </a:t>
            </a:r>
          </a:p>
        </p:txBody>
      </p:sp>
    </p:spTree>
    <p:extLst>
      <p:ext uri="{BB962C8B-B14F-4D97-AF65-F5344CB8AC3E}">
        <p14:creationId xmlns:p14="http://schemas.microsoft.com/office/powerpoint/2010/main" val="108916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549E6C1D-9E0E-44B7-83FE-9F8C5CF5D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0544D-D8BD-42CC-9713-0234B51BC681}"/>
              </a:ext>
            </a:extLst>
          </p:cNvPr>
          <p:cNvSpPr>
            <a:spLocks noGrp="1"/>
          </p:cNvSpPr>
          <p:nvPr>
            <p:ph type="title"/>
          </p:nvPr>
        </p:nvSpPr>
        <p:spPr>
          <a:xfrm>
            <a:off x="5100824" y="685800"/>
            <a:ext cx="6176776" cy="1485900"/>
          </a:xfrm>
        </p:spPr>
        <p:txBody>
          <a:bodyPr>
            <a:normAutofit/>
          </a:bodyPr>
          <a:lstStyle/>
          <a:p>
            <a:r>
              <a:rPr lang="en-US" dirty="0"/>
              <a:t>Talk about Values;</a:t>
            </a:r>
            <a:br>
              <a:rPr lang="en-US" dirty="0"/>
            </a:br>
            <a:r>
              <a:rPr lang="en-US" dirty="0"/>
              <a:t>Respect Autonomy</a:t>
            </a:r>
          </a:p>
        </p:txBody>
      </p:sp>
      <p:pic>
        <p:nvPicPr>
          <p:cNvPr id="5" name="Graphic 4" descr="Agriculture">
            <a:extLst>
              <a:ext uri="{FF2B5EF4-FFF2-40B4-BE49-F238E27FC236}">
                <a16:creationId xmlns:a16="http://schemas.microsoft.com/office/drawing/2014/main" id="{25B9BACD-FBD6-4911-8A1C-E4CDBA928EA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4276" y="1881930"/>
            <a:ext cx="3093388" cy="3093388"/>
          </a:xfrm>
          <a:prstGeom prst="rect">
            <a:avLst/>
          </a:prstGeom>
        </p:spPr>
      </p:pic>
      <p:sp>
        <p:nvSpPr>
          <p:cNvPr id="15" name="Rectangle 11">
            <a:extLst>
              <a:ext uri="{FF2B5EF4-FFF2-40B4-BE49-F238E27FC236}">
                <a16:creationId xmlns:a16="http://schemas.microsoft.com/office/drawing/2014/main" id="{5D796277-2489-4573-A1C1-1EA0AA2F4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C3DFFC26-C12A-41CB-B85D-E95714C493E6}"/>
              </a:ext>
            </a:extLst>
          </p:cNvPr>
          <p:cNvSpPr>
            <a:spLocks noGrp="1"/>
          </p:cNvSpPr>
          <p:nvPr>
            <p:ph idx="1"/>
          </p:nvPr>
        </p:nvSpPr>
        <p:spPr>
          <a:xfrm>
            <a:off x="5100824" y="2295938"/>
            <a:ext cx="5375019" cy="4129709"/>
          </a:xfrm>
        </p:spPr>
        <p:txBody>
          <a:bodyPr>
            <a:normAutofit fontScale="85000" lnSpcReduction="20000"/>
          </a:bodyPr>
          <a:lstStyle/>
          <a:p>
            <a:r>
              <a:rPr lang="en-US" dirty="0"/>
              <a:t>Respect autonomy by not aggressively trying to change their minds.</a:t>
            </a:r>
          </a:p>
          <a:p>
            <a:r>
              <a:rPr lang="en-US" dirty="0"/>
              <a:t>You can respect autonomy by asking questions that seek to understand.</a:t>
            </a:r>
          </a:p>
          <a:p>
            <a:r>
              <a:rPr lang="en-US" dirty="0"/>
              <a:t>“What do you value?” </a:t>
            </a:r>
          </a:p>
          <a:p>
            <a:r>
              <a:rPr lang="en-US" dirty="0"/>
              <a:t>“What experiences led you to that belief?”</a:t>
            </a:r>
          </a:p>
          <a:p>
            <a:r>
              <a:rPr lang="en-US" dirty="0"/>
              <a:t>“Help me understand your values. What do you see a key underlying reason for your belief?”</a:t>
            </a:r>
          </a:p>
          <a:p>
            <a:r>
              <a:rPr lang="en-US" dirty="0"/>
              <a:t>Try to identify commonalities in values in order to find connection. </a:t>
            </a:r>
          </a:p>
          <a:p>
            <a:r>
              <a:rPr lang="en-US" dirty="0"/>
              <a:t>If you have a common value but different conclusions, share your perspective on how the value leads YOU to a different conclusion.</a:t>
            </a:r>
          </a:p>
          <a:p>
            <a:r>
              <a:rPr lang="en-US" dirty="0"/>
              <a:t>Goal should be to communicate your values and perspectives to the best of your ability.</a:t>
            </a:r>
          </a:p>
          <a:p>
            <a:endParaRPr lang="en-US" dirty="0"/>
          </a:p>
          <a:p>
            <a:endParaRPr lang="en-US" dirty="0"/>
          </a:p>
          <a:p>
            <a:endParaRPr lang="en-US" dirty="0"/>
          </a:p>
        </p:txBody>
      </p:sp>
    </p:spTree>
    <p:extLst>
      <p:ext uri="{BB962C8B-B14F-4D97-AF65-F5344CB8AC3E}">
        <p14:creationId xmlns:p14="http://schemas.microsoft.com/office/powerpoint/2010/main" val="1810743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1496252-D234-4B17-886D-E23B219B76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5" name="Freeform 6">
              <a:extLst>
                <a:ext uri="{FF2B5EF4-FFF2-40B4-BE49-F238E27FC236}">
                  <a16:creationId xmlns:a16="http://schemas.microsoft.com/office/drawing/2014/main" id="{A7C309D5-C35F-4EF0-B4F7-DA3B085B5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6" name="Freeform 6">
              <a:extLst>
                <a:ext uri="{FF2B5EF4-FFF2-40B4-BE49-F238E27FC236}">
                  <a16:creationId xmlns:a16="http://schemas.microsoft.com/office/drawing/2014/main" id="{9938FAEC-E330-455B-AA85-2243A31B6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pic>
        <p:nvPicPr>
          <p:cNvPr id="6" name="Picture 5" descr="Close-up of a wooden maze">
            <a:extLst>
              <a:ext uri="{FF2B5EF4-FFF2-40B4-BE49-F238E27FC236}">
                <a16:creationId xmlns:a16="http://schemas.microsoft.com/office/drawing/2014/main" id="{0C71A406-8244-4C24-9722-EAC4CACEF230}"/>
              </a:ext>
            </a:extLst>
          </p:cNvPr>
          <p:cNvPicPr>
            <a:picLocks noChangeAspect="1"/>
          </p:cNvPicPr>
          <p:nvPr/>
        </p:nvPicPr>
        <p:blipFill rotWithShape="1">
          <a:blip r:embed="rId2"/>
          <a:srcRect t="7769"/>
          <a:stretch/>
        </p:blipFill>
        <p:spPr>
          <a:xfrm>
            <a:off x="20" y="10"/>
            <a:ext cx="12191980" cy="6859300"/>
          </a:xfrm>
          <a:prstGeom prst="rect">
            <a:avLst/>
          </a:prstGeom>
        </p:spPr>
      </p:pic>
      <p:sp>
        <p:nvSpPr>
          <p:cNvPr id="28" name="Rectangle 27">
            <a:extLst>
              <a:ext uri="{FF2B5EF4-FFF2-40B4-BE49-F238E27FC236}">
                <a16:creationId xmlns:a16="http://schemas.microsoft.com/office/drawing/2014/main" id="{FC772F69-D295-4F6C-82BE-8610134562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6">
            <a:extLst>
              <a:ext uri="{FF2B5EF4-FFF2-40B4-BE49-F238E27FC236}">
                <a16:creationId xmlns:a16="http://schemas.microsoft.com/office/drawing/2014/main" id="{B9581BD7-A949-49E7-B787-FED4DAF74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32" name="Freeform 6">
            <a:extLst>
              <a:ext uri="{FF2B5EF4-FFF2-40B4-BE49-F238E27FC236}">
                <a16:creationId xmlns:a16="http://schemas.microsoft.com/office/drawing/2014/main" id="{19409EAB-F5D5-48F2-A305-D289EDFB9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2B0FFE7C-37B7-4999-A086-D5506D416B37}"/>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2300" cap="all" dirty="0">
                <a:solidFill>
                  <a:schemeClr val="bg2"/>
                </a:solidFill>
              </a:rPr>
              <a:t>What’s “civility” anyways?</a:t>
            </a:r>
            <a:br>
              <a:rPr lang="en-US" sz="2300" cap="all" dirty="0">
                <a:solidFill>
                  <a:schemeClr val="bg2"/>
                </a:solidFill>
              </a:rPr>
            </a:br>
            <a:br>
              <a:rPr lang="en-US" sz="2300" cap="all" dirty="0">
                <a:solidFill>
                  <a:schemeClr val="bg2"/>
                </a:solidFill>
              </a:rPr>
            </a:br>
            <a:r>
              <a:rPr lang="en-US" sz="2300" cap="all" dirty="0">
                <a:solidFill>
                  <a:schemeClr val="bg2"/>
                </a:solidFill>
              </a:rPr>
              <a:t>See Short-write for week 5, video 1</a:t>
            </a:r>
            <a:br>
              <a:rPr lang="en-US" sz="2300" cap="all" dirty="0">
                <a:solidFill>
                  <a:schemeClr val="bg2"/>
                </a:solidFill>
                <a:sym typeface="Wingdings" panose="05000000000000000000" pitchFamily="2" charset="2"/>
              </a:rPr>
            </a:br>
            <a:br>
              <a:rPr lang="en-US" sz="2300" cap="all" dirty="0">
                <a:solidFill>
                  <a:schemeClr val="bg2"/>
                </a:solidFill>
                <a:sym typeface="Wingdings" panose="05000000000000000000" pitchFamily="2" charset="2"/>
              </a:rPr>
            </a:br>
            <a:r>
              <a:rPr lang="en-US" sz="2300" cap="all" dirty="0">
                <a:solidFill>
                  <a:schemeClr val="bg2"/>
                </a:solidFill>
                <a:sym typeface="Wingdings" panose="05000000000000000000" pitchFamily="2" charset="2"/>
              </a:rPr>
              <a:t>There are three brief NPR stories to listen to / read. </a:t>
            </a:r>
            <a:endParaRPr lang="en-US" sz="2300" cap="all" dirty="0">
              <a:solidFill>
                <a:schemeClr val="bg2"/>
              </a:solidFill>
            </a:endParaRPr>
          </a:p>
        </p:txBody>
      </p:sp>
    </p:spTree>
    <p:extLst>
      <p:ext uri="{BB962C8B-B14F-4D97-AF65-F5344CB8AC3E}">
        <p14:creationId xmlns:p14="http://schemas.microsoft.com/office/powerpoint/2010/main" val="72213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B2D4CC-FF1A-4381-A748-E108E83DEE86}"/>
              </a:ext>
            </a:extLst>
          </p:cNvPr>
          <p:cNvSpPr>
            <a:spLocks noGrp="1"/>
          </p:cNvSpPr>
          <p:nvPr>
            <p:ph type="title"/>
          </p:nvPr>
        </p:nvSpPr>
        <p:spPr>
          <a:xfrm>
            <a:off x="967902" y="1194180"/>
            <a:ext cx="3523938" cy="5020353"/>
          </a:xfrm>
        </p:spPr>
        <p:txBody>
          <a:bodyPr>
            <a:normAutofit/>
          </a:bodyPr>
          <a:lstStyle/>
          <a:p>
            <a:r>
              <a:rPr lang="en-US">
                <a:sym typeface="Wingdings" panose="05000000000000000000" pitchFamily="2" charset="2"/>
              </a:rPr>
              <a:t>Short-Write for Week 5, Video 1</a:t>
            </a:r>
            <a:endParaRPr lang="en-US"/>
          </a:p>
        </p:txBody>
      </p:sp>
      <p:sp>
        <p:nvSpPr>
          <p:cNvPr id="17" name="Rectangle 16">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A1AADAE-F86F-46A7-A0D9-E03DCB91F4F7}"/>
              </a:ext>
            </a:extLst>
          </p:cNvPr>
          <p:cNvSpPr>
            <a:spLocks noGrp="1"/>
          </p:cNvSpPr>
          <p:nvPr>
            <p:ph idx="1"/>
          </p:nvPr>
        </p:nvSpPr>
        <p:spPr>
          <a:xfrm>
            <a:off x="4233423" y="1120545"/>
            <a:ext cx="6114847" cy="5020353"/>
          </a:xfrm>
        </p:spPr>
        <p:txBody>
          <a:bodyPr>
            <a:normAutofit/>
          </a:bodyPr>
          <a:lstStyle/>
          <a:p>
            <a:pPr marL="0" indent="0">
              <a:buNone/>
            </a:pPr>
            <a:r>
              <a:rPr lang="en-US" sz="1700" dirty="0"/>
              <a:t>Topic: Political (in)civility</a:t>
            </a:r>
          </a:p>
          <a:p>
            <a:pPr marL="0" indent="0">
              <a:buNone/>
            </a:pPr>
            <a:r>
              <a:rPr lang="en-US" sz="1700" dirty="0"/>
              <a:t>Goal: Understand different meanings of political (in)civility</a:t>
            </a:r>
          </a:p>
          <a:p>
            <a:pPr marL="0" indent="0">
              <a:buNone/>
            </a:pPr>
            <a:r>
              <a:rPr lang="en-US" sz="1700" dirty="0"/>
              <a:t>Length: Two to three paragraphs</a:t>
            </a:r>
          </a:p>
          <a:p>
            <a:pPr marL="0" indent="0">
              <a:buNone/>
            </a:pPr>
            <a:endParaRPr lang="en-US" sz="1700" dirty="0"/>
          </a:p>
          <a:p>
            <a:pPr>
              <a:buFont typeface="+mj-lt"/>
              <a:buAutoNum type="arabicPeriod"/>
            </a:pPr>
            <a:r>
              <a:rPr lang="en-US" sz="1700" dirty="0"/>
              <a:t>AFTER listening to the clips, define “political civility” in a sentence or two. I know it is a complex term, but just do your best with how you understand the term. </a:t>
            </a:r>
          </a:p>
          <a:p>
            <a:pPr>
              <a:buFont typeface="+mj-lt"/>
              <a:buAutoNum type="arabicPeriod"/>
            </a:pPr>
            <a:r>
              <a:rPr lang="en-US" sz="1700" dirty="0"/>
              <a:t>Write a sentence or two about how power, authority, and the status quo relate to the concept of political civility. </a:t>
            </a:r>
          </a:p>
          <a:p>
            <a:pPr>
              <a:buFont typeface="+mj-lt"/>
              <a:buAutoNum type="arabicPeriod"/>
            </a:pPr>
            <a:r>
              <a:rPr lang="en-US" sz="1700" dirty="0"/>
              <a:t>Write a paragraph about at least one new perspective/consideration of “political civility” that you learned from these stories. Again, there is no right or wrong answers here. I want you to show me your growth and consideration of others’ views and/or historical perspectives of civility that you learned. Feel free to discuss more than one perspective, too.</a:t>
            </a:r>
          </a:p>
        </p:txBody>
      </p:sp>
    </p:spTree>
    <p:extLst>
      <p:ext uri="{BB962C8B-B14F-4D97-AF65-F5344CB8AC3E}">
        <p14:creationId xmlns:p14="http://schemas.microsoft.com/office/powerpoint/2010/main" val="172010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4494AA9A-78A3-4F43-B532-0373DAAB12CF}"/>
              </a:ext>
            </a:extLst>
          </p:cNvPr>
          <p:cNvPicPr>
            <a:picLocks noChangeAspect="1"/>
          </p:cNvPicPr>
          <p:nvPr/>
        </p:nvPicPr>
        <p:blipFill rotWithShape="1">
          <a:blip r:embed="rId2"/>
          <a:srcRect l="4173" r="3845" b="1"/>
          <a:stretch/>
        </p:blipFill>
        <p:spPr>
          <a:xfrm>
            <a:off x="20" y="10"/>
            <a:ext cx="12191980" cy="6859300"/>
          </a:xfrm>
          <a:prstGeom prst="rect">
            <a:avLst/>
          </a:prstGeom>
        </p:spPr>
      </p:pic>
      <p:sp>
        <p:nvSpPr>
          <p:cNvPr id="48" name="Rectangle 29">
            <a:extLst>
              <a:ext uri="{FF2B5EF4-FFF2-40B4-BE49-F238E27FC236}">
                <a16:creationId xmlns:a16="http://schemas.microsoft.com/office/drawing/2014/main" id="{067C4CAF-7444-429C-8050-04C78E23F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6">
            <a:extLst>
              <a:ext uri="{FF2B5EF4-FFF2-40B4-BE49-F238E27FC236}">
                <a16:creationId xmlns:a16="http://schemas.microsoft.com/office/drawing/2014/main" id="{46B236F5-E67D-4A5C-A553-377C22885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50" name="Freeform 6">
            <a:extLst>
              <a:ext uri="{FF2B5EF4-FFF2-40B4-BE49-F238E27FC236}">
                <a16:creationId xmlns:a16="http://schemas.microsoft.com/office/drawing/2014/main" id="{03C41589-71E6-4E20-A240-303393BBF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4" name="Title 3">
            <a:extLst>
              <a:ext uri="{FF2B5EF4-FFF2-40B4-BE49-F238E27FC236}">
                <a16:creationId xmlns:a16="http://schemas.microsoft.com/office/drawing/2014/main" id="{CC323DC9-9A18-41EE-A939-3A860234929D}"/>
              </a:ext>
            </a:extLst>
          </p:cNvPr>
          <p:cNvSpPr>
            <a:spLocks noGrp="1"/>
          </p:cNvSpPr>
          <p:nvPr>
            <p:ph type="ctrTitle"/>
          </p:nvPr>
        </p:nvSpPr>
        <p:spPr>
          <a:xfrm>
            <a:off x="1909630" y="1294578"/>
            <a:ext cx="8361229" cy="1264748"/>
          </a:xfrm>
        </p:spPr>
        <p:txBody>
          <a:bodyPr anchor="t">
            <a:normAutofit fontScale="90000"/>
          </a:bodyPr>
          <a:lstStyle/>
          <a:p>
            <a:r>
              <a:rPr lang="en-US" sz="4500" b="1" dirty="0"/>
              <a:t>Why do we fall for misinformation?</a:t>
            </a:r>
          </a:p>
        </p:txBody>
      </p:sp>
      <p:sp>
        <p:nvSpPr>
          <p:cNvPr id="5" name="Subtitle 4">
            <a:extLst>
              <a:ext uri="{FF2B5EF4-FFF2-40B4-BE49-F238E27FC236}">
                <a16:creationId xmlns:a16="http://schemas.microsoft.com/office/drawing/2014/main" id="{B1772699-DFE8-4937-A1FC-B96E4CC26493}"/>
              </a:ext>
            </a:extLst>
          </p:cNvPr>
          <p:cNvSpPr>
            <a:spLocks noGrp="1"/>
          </p:cNvSpPr>
          <p:nvPr>
            <p:ph type="subTitle" idx="1"/>
          </p:nvPr>
        </p:nvSpPr>
        <p:spPr>
          <a:xfrm>
            <a:off x="2574258" y="3942913"/>
            <a:ext cx="6831673" cy="987752"/>
          </a:xfrm>
        </p:spPr>
        <p:txBody>
          <a:bodyPr>
            <a:normAutofit/>
          </a:bodyPr>
          <a:lstStyle/>
          <a:p>
            <a:pPr>
              <a:spcAft>
                <a:spcPts val="600"/>
              </a:spcAft>
            </a:pPr>
            <a:r>
              <a:rPr lang="en-US" b="1" dirty="0">
                <a:solidFill>
                  <a:schemeClr val="tx2"/>
                </a:solidFill>
              </a:rPr>
              <a:t>Reasonable people are not immune to fake news and conspiracy theories!</a:t>
            </a:r>
          </a:p>
        </p:txBody>
      </p:sp>
    </p:spTree>
    <p:extLst>
      <p:ext uri="{BB962C8B-B14F-4D97-AF65-F5344CB8AC3E}">
        <p14:creationId xmlns:p14="http://schemas.microsoft.com/office/powerpoint/2010/main" val="2552873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A39854-F243-4E4B-AEBC-31744122245F}"/>
              </a:ext>
            </a:extLst>
          </p:cNvPr>
          <p:cNvSpPr>
            <a:spLocks noGrp="1"/>
          </p:cNvSpPr>
          <p:nvPr>
            <p:ph type="title"/>
          </p:nvPr>
        </p:nvSpPr>
        <p:spPr>
          <a:xfrm>
            <a:off x="1409317" y="680831"/>
            <a:ext cx="9829037" cy="1167847"/>
          </a:xfrm>
        </p:spPr>
        <p:txBody>
          <a:bodyPr>
            <a:normAutofit/>
          </a:bodyPr>
          <a:lstStyle/>
          <a:p>
            <a:pPr algn="ctr"/>
            <a:r>
              <a:rPr lang="en-US" sz="5400" dirty="0"/>
              <a:t>A Scholarly Definition</a:t>
            </a:r>
          </a:p>
        </p:txBody>
      </p:sp>
      <p:sp>
        <p:nvSpPr>
          <p:cNvPr id="6" name="Rectangle 5">
            <a:extLst>
              <a:ext uri="{FF2B5EF4-FFF2-40B4-BE49-F238E27FC236}">
                <a16:creationId xmlns:a16="http://schemas.microsoft.com/office/drawing/2014/main" id="{ACB0CC62-7E66-4F73-808F-3AEA118D10C1}"/>
              </a:ext>
            </a:extLst>
          </p:cNvPr>
          <p:cNvSpPr/>
          <p:nvPr/>
        </p:nvSpPr>
        <p:spPr>
          <a:xfrm>
            <a:off x="1409318" y="3014870"/>
            <a:ext cx="9829037" cy="1754326"/>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“False or misleading information </a:t>
            </a:r>
          </a:p>
          <a:p>
            <a:pPr algn="ctr"/>
            <a:r>
              <a:rPr lang="en-US" sz="5400" b="1" i="1" u="sng"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designed to be spread</a:t>
            </a: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spTree>
    <p:extLst>
      <p:ext uri="{BB962C8B-B14F-4D97-AF65-F5344CB8AC3E}">
        <p14:creationId xmlns:p14="http://schemas.microsoft.com/office/powerpoint/2010/main" val="391305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A39854-F243-4E4B-AEBC-31744122245F}"/>
              </a:ext>
            </a:extLst>
          </p:cNvPr>
          <p:cNvSpPr>
            <a:spLocks noGrp="1"/>
          </p:cNvSpPr>
          <p:nvPr>
            <p:ph type="title"/>
          </p:nvPr>
        </p:nvSpPr>
        <p:spPr>
          <a:xfrm>
            <a:off x="1384852" y="336274"/>
            <a:ext cx="9601200" cy="1485900"/>
          </a:xfrm>
        </p:spPr>
        <p:txBody>
          <a:bodyPr>
            <a:normAutofit fontScale="90000"/>
          </a:bodyPr>
          <a:lstStyle/>
          <a:p>
            <a:pPr algn="ctr"/>
            <a:r>
              <a:rPr lang="en-US" dirty="0"/>
              <a:t>It’s A New Buzzword for Politicians and Partisans When…</a:t>
            </a:r>
            <a:br>
              <a:rPr lang="en-US" dirty="0"/>
            </a:br>
            <a:endParaRPr lang="en-US" dirty="0"/>
          </a:p>
        </p:txBody>
      </p:sp>
      <p:sp>
        <p:nvSpPr>
          <p:cNvPr id="3" name="Content Placeholder 2">
            <a:extLst>
              <a:ext uri="{FF2B5EF4-FFF2-40B4-BE49-F238E27FC236}">
                <a16:creationId xmlns:a16="http://schemas.microsoft.com/office/drawing/2014/main" id="{4431E7A2-3904-4951-9047-8FBD9FFBDBA0}"/>
              </a:ext>
            </a:extLst>
          </p:cNvPr>
          <p:cNvSpPr>
            <a:spLocks noGrp="1"/>
          </p:cNvSpPr>
          <p:nvPr>
            <p:ph idx="1"/>
          </p:nvPr>
        </p:nvSpPr>
        <p:spPr>
          <a:xfrm>
            <a:off x="1192595" y="1802296"/>
            <a:ext cx="5146604" cy="1146313"/>
          </a:xfrm>
        </p:spPr>
        <p:txBody>
          <a:bodyPr>
            <a:normAutofit/>
          </a:bodyPr>
          <a:lstStyle/>
          <a:p>
            <a:pPr marL="0" indent="0">
              <a:buNone/>
            </a:pPr>
            <a:r>
              <a:rPr lang="en-US" sz="2800" dirty="0"/>
              <a:t>a) A news story portrays partisans in a negative light. </a:t>
            </a:r>
          </a:p>
        </p:txBody>
      </p:sp>
      <p:sp>
        <p:nvSpPr>
          <p:cNvPr id="8" name="Content Placeholder 2">
            <a:extLst>
              <a:ext uri="{FF2B5EF4-FFF2-40B4-BE49-F238E27FC236}">
                <a16:creationId xmlns:a16="http://schemas.microsoft.com/office/drawing/2014/main" id="{1ADE17EA-DCD6-4F85-B284-63E96AD551BF}"/>
              </a:ext>
            </a:extLst>
          </p:cNvPr>
          <p:cNvSpPr txBox="1">
            <a:spLocks/>
          </p:cNvSpPr>
          <p:nvPr/>
        </p:nvSpPr>
        <p:spPr>
          <a:xfrm>
            <a:off x="6339199" y="1802296"/>
            <a:ext cx="5852801"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None/>
            </a:pPr>
            <a:r>
              <a:rPr lang="en-US" sz="2800" dirty="0"/>
              <a:t>b) Someone thinks a news story should not be on the agenda. </a:t>
            </a:r>
          </a:p>
        </p:txBody>
      </p:sp>
      <p:pic>
        <p:nvPicPr>
          <p:cNvPr id="11" name="Picture 10">
            <a:extLst>
              <a:ext uri="{FF2B5EF4-FFF2-40B4-BE49-F238E27FC236}">
                <a16:creationId xmlns:a16="http://schemas.microsoft.com/office/drawing/2014/main" id="{D5AFA7A5-02E4-4B69-AA86-46207114DBDF}"/>
              </a:ext>
            </a:extLst>
          </p:cNvPr>
          <p:cNvPicPr>
            <a:picLocks noChangeAspect="1"/>
          </p:cNvPicPr>
          <p:nvPr/>
        </p:nvPicPr>
        <p:blipFill>
          <a:blip r:embed="rId2"/>
          <a:stretch>
            <a:fillRect/>
          </a:stretch>
        </p:blipFill>
        <p:spPr>
          <a:xfrm>
            <a:off x="1240196" y="2934998"/>
            <a:ext cx="7422429" cy="3886823"/>
          </a:xfrm>
          <a:prstGeom prst="rect">
            <a:avLst/>
          </a:prstGeom>
        </p:spPr>
      </p:pic>
      <p:sp>
        <p:nvSpPr>
          <p:cNvPr id="2" name="Speech Bubble: Rectangle 1">
            <a:extLst>
              <a:ext uri="{FF2B5EF4-FFF2-40B4-BE49-F238E27FC236}">
                <a16:creationId xmlns:a16="http://schemas.microsoft.com/office/drawing/2014/main" id="{2ACF4814-B395-4E0B-B9AB-8A144F3195D9}"/>
              </a:ext>
            </a:extLst>
          </p:cNvPr>
          <p:cNvSpPr/>
          <p:nvPr/>
        </p:nvSpPr>
        <p:spPr>
          <a:xfrm>
            <a:off x="8710226" y="2934998"/>
            <a:ext cx="3365817" cy="2100830"/>
          </a:xfrm>
          <a:prstGeom prst="wedgeRectCallout">
            <a:avLst>
              <a:gd name="adj1" fmla="val -63151"/>
              <a:gd name="adj2" fmla="val -473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In 2018, President Trump had </a:t>
            </a:r>
            <a:r>
              <a:rPr lang="en-US" sz="2000" dirty="0">
                <a:hlinkClick r:id="rId3"/>
              </a:rPr>
              <a:t>225 tweets using the term “fake news” </a:t>
            </a:r>
            <a:r>
              <a:rPr lang="en-US" sz="2000" dirty="0"/>
              <a:t>to describe mainstream and partisan news media.</a:t>
            </a:r>
          </a:p>
        </p:txBody>
      </p:sp>
    </p:spTree>
    <p:extLst>
      <p:ext uri="{BB962C8B-B14F-4D97-AF65-F5344CB8AC3E}">
        <p14:creationId xmlns:p14="http://schemas.microsoft.com/office/powerpoint/2010/main" val="393708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FBBF5-5A43-46C7-AA2B-5A6F946C2871}"/>
              </a:ext>
            </a:extLst>
          </p:cNvPr>
          <p:cNvSpPr>
            <a:spLocks noGrp="1"/>
          </p:cNvSpPr>
          <p:nvPr>
            <p:ph type="title"/>
          </p:nvPr>
        </p:nvSpPr>
        <p:spPr>
          <a:xfrm>
            <a:off x="5100824" y="213688"/>
            <a:ext cx="6176776" cy="1485900"/>
          </a:xfrm>
        </p:spPr>
        <p:txBody>
          <a:bodyPr>
            <a:normAutofit/>
          </a:bodyPr>
          <a:lstStyle/>
          <a:p>
            <a:pPr marL="0" indent="0">
              <a:buNone/>
            </a:pPr>
            <a:r>
              <a:rPr lang="en-US" sz="4400" dirty="0">
                <a:sym typeface="Wingdings" panose="05000000000000000000" pitchFamily="2" charset="2"/>
              </a:rPr>
              <a:t>Partisan News Can Be Misinformation</a:t>
            </a:r>
          </a:p>
        </p:txBody>
      </p:sp>
      <p:pic>
        <p:nvPicPr>
          <p:cNvPr id="11" name="Picture 10">
            <a:extLst>
              <a:ext uri="{FF2B5EF4-FFF2-40B4-BE49-F238E27FC236}">
                <a16:creationId xmlns:a16="http://schemas.microsoft.com/office/drawing/2014/main" id="{95AB4BFC-BFF6-42EF-A112-B804954220EE}"/>
              </a:ext>
            </a:extLst>
          </p:cNvPr>
          <p:cNvPicPr>
            <a:picLocks noChangeAspect="1"/>
          </p:cNvPicPr>
          <p:nvPr/>
        </p:nvPicPr>
        <p:blipFill rotWithShape="1">
          <a:blip r:embed="rId2"/>
          <a:srcRect l="5298" r="-4" b="-4"/>
          <a:stretch/>
        </p:blipFill>
        <p:spPr>
          <a:xfrm>
            <a:off x="20" y="10"/>
            <a:ext cx="4373525" cy="3428990"/>
          </a:xfrm>
          <a:prstGeom prst="rect">
            <a:avLst/>
          </a:prstGeom>
        </p:spPr>
      </p:pic>
      <p:sp>
        <p:nvSpPr>
          <p:cNvPr id="3" name="Content Placeholder 2">
            <a:extLst>
              <a:ext uri="{FF2B5EF4-FFF2-40B4-BE49-F238E27FC236}">
                <a16:creationId xmlns:a16="http://schemas.microsoft.com/office/drawing/2014/main" id="{71A548F4-DCC1-4F8F-B882-C21A564E2AEA}"/>
              </a:ext>
            </a:extLst>
          </p:cNvPr>
          <p:cNvSpPr>
            <a:spLocks noGrp="1"/>
          </p:cNvSpPr>
          <p:nvPr>
            <p:ph idx="1"/>
          </p:nvPr>
        </p:nvSpPr>
        <p:spPr>
          <a:xfrm>
            <a:off x="5100824" y="1734377"/>
            <a:ext cx="5340233" cy="4681331"/>
          </a:xfrm>
        </p:spPr>
        <p:txBody>
          <a:bodyPr>
            <a:normAutofit/>
          </a:bodyPr>
          <a:lstStyle/>
          <a:p>
            <a:pPr>
              <a:buFont typeface="Wingdings" panose="05000000000000000000" pitchFamily="2" charset="2"/>
              <a:buChar char="ü"/>
            </a:pPr>
            <a:r>
              <a:rPr lang="en-US" sz="2400" dirty="0">
                <a:sym typeface="Wingdings" panose="05000000000000000000" pitchFamily="2" charset="2"/>
              </a:rPr>
              <a:t>Not necessarily fake news</a:t>
            </a:r>
          </a:p>
          <a:p>
            <a:pPr>
              <a:buFont typeface="Wingdings" panose="05000000000000000000" pitchFamily="2" charset="2"/>
              <a:buChar char="ü"/>
            </a:pPr>
            <a:r>
              <a:rPr lang="en-US" sz="2400" i="1" dirty="0">
                <a:sym typeface="Wingdings" panose="05000000000000000000" pitchFamily="2" charset="2"/>
              </a:rPr>
              <a:t>Sometimes </a:t>
            </a:r>
            <a:r>
              <a:rPr lang="en-US" sz="2400" dirty="0">
                <a:sym typeface="Wingdings" panose="05000000000000000000" pitchFamily="2" charset="2"/>
              </a:rPr>
              <a:t>a type of </a:t>
            </a:r>
            <a:r>
              <a:rPr lang="en-US" sz="2400" i="1" dirty="0">
                <a:sym typeface="Wingdings" panose="05000000000000000000" pitchFamily="2" charset="2"/>
              </a:rPr>
              <a:t>misleading information</a:t>
            </a:r>
            <a:endParaRPr lang="en-US" sz="2400" dirty="0">
              <a:sym typeface="Wingdings" panose="05000000000000000000" pitchFamily="2" charset="2"/>
            </a:endParaRPr>
          </a:p>
          <a:p>
            <a:pPr marL="0" indent="0">
              <a:buNone/>
            </a:pPr>
            <a:r>
              <a:rPr lang="en-US" sz="2400" u="sng" dirty="0">
                <a:sym typeface="Wingdings" panose="05000000000000000000" pitchFamily="2" charset="2"/>
              </a:rPr>
              <a:t>Facts Are Often Manipulated </a:t>
            </a:r>
          </a:p>
          <a:p>
            <a:pPr>
              <a:buFont typeface="Wingdings" panose="05000000000000000000" pitchFamily="2" charset="2"/>
              <a:buChar char="ü"/>
            </a:pPr>
            <a:r>
              <a:rPr lang="en-US" sz="2400" dirty="0">
                <a:sym typeface="Wingdings" panose="05000000000000000000" pitchFamily="2" charset="2"/>
              </a:rPr>
              <a:t>Kernels of truth present, but…</a:t>
            </a:r>
          </a:p>
          <a:p>
            <a:pPr>
              <a:buFont typeface="Wingdings" panose="05000000000000000000" pitchFamily="2" charset="2"/>
              <a:buChar char="ü"/>
            </a:pPr>
            <a:r>
              <a:rPr lang="en-US" sz="2400" dirty="0">
                <a:sym typeface="Wingdings" panose="05000000000000000000" pitchFamily="2" charset="2"/>
              </a:rPr>
              <a:t>Leave out key facts </a:t>
            </a:r>
          </a:p>
          <a:p>
            <a:pPr>
              <a:buFont typeface="Wingdings" panose="05000000000000000000" pitchFamily="2" charset="2"/>
              <a:buChar char="ü"/>
            </a:pPr>
            <a:r>
              <a:rPr lang="en-US" sz="2400" dirty="0">
                <a:sym typeface="Wingdings" panose="05000000000000000000" pitchFamily="2" charset="2"/>
              </a:rPr>
              <a:t>Dramatize facts</a:t>
            </a:r>
          </a:p>
          <a:p>
            <a:pPr>
              <a:buFont typeface="Wingdings" panose="05000000000000000000" pitchFamily="2" charset="2"/>
              <a:buChar char="ü"/>
            </a:pPr>
            <a:r>
              <a:rPr lang="en-US" sz="2400" dirty="0">
                <a:sym typeface="Wingdings" panose="05000000000000000000" pitchFamily="2" charset="2"/>
              </a:rPr>
              <a:t>Use information out-of-context</a:t>
            </a:r>
          </a:p>
          <a:p>
            <a:pPr>
              <a:buFont typeface="Wingdings" panose="05000000000000000000" pitchFamily="2" charset="2"/>
              <a:buChar char="ü"/>
            </a:pPr>
            <a:r>
              <a:rPr lang="en-US" sz="2400" b="1" dirty="0">
                <a:sym typeface="Wingdings" panose="05000000000000000000" pitchFamily="2" charset="2"/>
              </a:rPr>
              <a:t>Denigrate credibility of sources that do not align with partisan identity</a:t>
            </a:r>
          </a:p>
        </p:txBody>
      </p:sp>
      <p:pic>
        <p:nvPicPr>
          <p:cNvPr id="13" name="Picture 12">
            <a:extLst>
              <a:ext uri="{FF2B5EF4-FFF2-40B4-BE49-F238E27FC236}">
                <a16:creationId xmlns:a16="http://schemas.microsoft.com/office/drawing/2014/main" id="{2704FB91-9DB2-48EF-8FA6-6CCC7110559D}"/>
              </a:ext>
            </a:extLst>
          </p:cNvPr>
          <p:cNvPicPr>
            <a:picLocks noChangeAspect="1"/>
          </p:cNvPicPr>
          <p:nvPr/>
        </p:nvPicPr>
        <p:blipFill rotWithShape="1">
          <a:blip r:embed="rId3"/>
          <a:srcRect r="4341"/>
          <a:stretch/>
        </p:blipFill>
        <p:spPr>
          <a:xfrm>
            <a:off x="20" y="3438457"/>
            <a:ext cx="4373525" cy="3429000"/>
          </a:xfrm>
          <a:prstGeom prst="rect">
            <a:avLst/>
          </a:prstGeom>
        </p:spPr>
      </p:pic>
      <p:sp>
        <p:nvSpPr>
          <p:cNvPr id="4" name="Speech Bubble: Rectangle with Corners Rounded 3">
            <a:extLst>
              <a:ext uri="{FF2B5EF4-FFF2-40B4-BE49-F238E27FC236}">
                <a16:creationId xmlns:a16="http://schemas.microsoft.com/office/drawing/2014/main" id="{34987256-4476-4D8C-B780-2EA93976C843}"/>
              </a:ext>
            </a:extLst>
          </p:cNvPr>
          <p:cNvSpPr/>
          <p:nvPr/>
        </p:nvSpPr>
        <p:spPr>
          <a:xfrm>
            <a:off x="131559" y="143692"/>
            <a:ext cx="4110446" cy="2708838"/>
          </a:xfrm>
          <a:prstGeom prst="wedgeRoundRectCallout">
            <a:avLst>
              <a:gd name="adj1" fmla="val 67832"/>
              <a:gd name="adj2" fmla="val -88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Quick-Response:</a:t>
            </a:r>
          </a:p>
          <a:p>
            <a:pPr algn="ctr"/>
            <a:endParaRPr lang="en-US" dirty="0"/>
          </a:p>
          <a:p>
            <a:pPr algn="ctr"/>
            <a:r>
              <a:rPr lang="en-US" dirty="0"/>
              <a:t>What is a source of partisan news that you consume (or have consumed) that you have noticed misinformation or misleading information on?</a:t>
            </a:r>
          </a:p>
        </p:txBody>
      </p:sp>
    </p:spTree>
    <p:extLst>
      <p:ext uri="{BB962C8B-B14F-4D97-AF65-F5344CB8AC3E}">
        <p14:creationId xmlns:p14="http://schemas.microsoft.com/office/powerpoint/2010/main" val="63076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7C7AB-B65A-428F-B103-21427D6CDC7C}"/>
              </a:ext>
            </a:extLst>
          </p:cNvPr>
          <p:cNvSpPr>
            <a:spLocks noGrp="1"/>
          </p:cNvSpPr>
          <p:nvPr>
            <p:ph type="title"/>
          </p:nvPr>
        </p:nvSpPr>
        <p:spPr>
          <a:xfrm>
            <a:off x="723900" y="685800"/>
            <a:ext cx="4104774" cy="5912708"/>
          </a:xfrm>
        </p:spPr>
        <p:txBody>
          <a:bodyPr>
            <a:normAutofit/>
          </a:bodyPr>
          <a:lstStyle/>
          <a:p>
            <a:r>
              <a:rPr lang="en-US" dirty="0"/>
              <a:t>The Psychology of Fake News, False News, and Misleading Information </a:t>
            </a:r>
            <a:br>
              <a:rPr lang="en-US" dirty="0"/>
            </a:br>
            <a:br>
              <a:rPr lang="en-US" dirty="0"/>
            </a:br>
            <a:r>
              <a:rPr lang="en-US" dirty="0"/>
              <a:t>Let Me Preface This By Saying:</a:t>
            </a:r>
          </a:p>
        </p:txBody>
      </p:sp>
      <p:pic>
        <p:nvPicPr>
          <p:cNvPr id="10" name="Picture Placeholder 9">
            <a:extLst>
              <a:ext uri="{FF2B5EF4-FFF2-40B4-BE49-F238E27FC236}">
                <a16:creationId xmlns:a16="http://schemas.microsoft.com/office/drawing/2014/main" id="{AEDD7EE0-9294-4E0B-91B5-A21C66CEE849}"/>
              </a:ext>
            </a:extLst>
          </p:cNvPr>
          <p:cNvPicPr>
            <a:picLocks noGrp="1" noChangeAspect="1"/>
          </p:cNvPicPr>
          <p:nvPr>
            <p:ph type="pic" idx="1"/>
          </p:nvPr>
        </p:nvPicPr>
        <p:blipFill>
          <a:blip r:embed="rId2"/>
          <a:srcRect l="12452" r="12452"/>
          <a:stretch>
            <a:fillRect/>
          </a:stretch>
        </p:blipFill>
        <p:spPr>
          <a:xfrm>
            <a:off x="5532120" y="-4970"/>
            <a:ext cx="6659880" cy="6857999"/>
          </a:xfrm>
        </p:spPr>
      </p:pic>
      <p:sp>
        <p:nvSpPr>
          <p:cNvPr id="11" name="TextBox 10">
            <a:extLst>
              <a:ext uri="{FF2B5EF4-FFF2-40B4-BE49-F238E27FC236}">
                <a16:creationId xmlns:a16="http://schemas.microsoft.com/office/drawing/2014/main" id="{9C290B61-C835-4225-88F4-55AC9ED87AF5}"/>
              </a:ext>
            </a:extLst>
          </p:cNvPr>
          <p:cNvSpPr txBox="1"/>
          <p:nvPr/>
        </p:nvSpPr>
        <p:spPr>
          <a:xfrm>
            <a:off x="6416843" y="356124"/>
            <a:ext cx="4876800" cy="1569660"/>
          </a:xfrm>
          <a:prstGeom prst="rect">
            <a:avLst/>
          </a:prstGeom>
          <a:noFill/>
        </p:spPr>
        <p:txBody>
          <a:bodyPr wrap="square" rtlCol="0">
            <a:spAutoFit/>
          </a:bodyPr>
          <a:lstStyle/>
          <a:p>
            <a:pPr algn="ctr"/>
            <a:r>
              <a:rPr lang="en-US" sz="3200" dirty="0"/>
              <a:t>Psychological biases impact </a:t>
            </a:r>
            <a:r>
              <a:rPr lang="en-US" sz="3200" u="sng" dirty="0"/>
              <a:t>both</a:t>
            </a:r>
            <a:r>
              <a:rPr lang="en-US" sz="3200" dirty="0"/>
              <a:t> conservatives and liberals.</a:t>
            </a:r>
          </a:p>
        </p:txBody>
      </p:sp>
    </p:spTree>
    <p:extLst>
      <p:ext uri="{BB962C8B-B14F-4D97-AF65-F5344CB8AC3E}">
        <p14:creationId xmlns:p14="http://schemas.microsoft.com/office/powerpoint/2010/main" val="23541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F6E7BF4-6AB4-4584-82B6-7498F753954C}"/>
              </a:ext>
            </a:extLst>
          </p:cNvPr>
          <p:cNvPicPr>
            <a:picLocks noChangeAspect="1"/>
          </p:cNvPicPr>
          <p:nvPr/>
        </p:nvPicPr>
        <p:blipFill>
          <a:blip r:embed="rId2"/>
          <a:stretch>
            <a:fillRect/>
          </a:stretch>
        </p:blipFill>
        <p:spPr>
          <a:xfrm>
            <a:off x="611230" y="2107409"/>
            <a:ext cx="11354207" cy="5227965"/>
          </a:xfrm>
          <a:prstGeom prst="rect">
            <a:avLst/>
          </a:prstGeom>
        </p:spPr>
      </p:pic>
      <p:sp>
        <p:nvSpPr>
          <p:cNvPr id="2" name="Title 1">
            <a:extLst>
              <a:ext uri="{FF2B5EF4-FFF2-40B4-BE49-F238E27FC236}">
                <a16:creationId xmlns:a16="http://schemas.microsoft.com/office/drawing/2014/main" id="{21126DFC-7E81-4AB5-8C7D-53294039FFF4}"/>
              </a:ext>
            </a:extLst>
          </p:cNvPr>
          <p:cNvSpPr>
            <a:spLocks noGrp="1"/>
          </p:cNvSpPr>
          <p:nvPr>
            <p:ph type="title"/>
          </p:nvPr>
        </p:nvSpPr>
        <p:spPr>
          <a:xfrm>
            <a:off x="1371600" y="397042"/>
            <a:ext cx="9601200" cy="1485900"/>
          </a:xfrm>
        </p:spPr>
        <p:txBody>
          <a:bodyPr/>
          <a:lstStyle/>
          <a:p>
            <a:r>
              <a:rPr lang="en-US" b="1" dirty="0"/>
              <a:t>Selective Exposure</a:t>
            </a:r>
            <a:endParaRPr lang="en-US" dirty="0"/>
          </a:p>
        </p:txBody>
      </p:sp>
      <p:sp>
        <p:nvSpPr>
          <p:cNvPr id="4" name="Text Placeholder 3">
            <a:extLst>
              <a:ext uri="{FF2B5EF4-FFF2-40B4-BE49-F238E27FC236}">
                <a16:creationId xmlns:a16="http://schemas.microsoft.com/office/drawing/2014/main" id="{DA268284-DB6D-4A1B-8188-8CC7F6122288}"/>
              </a:ext>
            </a:extLst>
          </p:cNvPr>
          <p:cNvSpPr>
            <a:spLocks noGrp="1"/>
          </p:cNvSpPr>
          <p:nvPr>
            <p:ph idx="1"/>
          </p:nvPr>
        </p:nvSpPr>
        <p:spPr>
          <a:xfrm>
            <a:off x="1371600" y="1139992"/>
            <a:ext cx="10692063" cy="1537503"/>
          </a:xfrm>
        </p:spPr>
        <p:txBody>
          <a:bodyPr>
            <a:normAutofit fontScale="92500" lnSpcReduction="10000"/>
          </a:bodyPr>
          <a:lstStyle/>
          <a:p>
            <a:r>
              <a:rPr lang="en-US" sz="3600" dirty="0"/>
              <a:t>We </a:t>
            </a:r>
            <a:r>
              <a:rPr lang="en-US" sz="3600" i="1" u="sng" dirty="0"/>
              <a:t>favor</a:t>
            </a:r>
            <a:r>
              <a:rPr lang="en-US" sz="3600" dirty="0"/>
              <a:t> exposure to news that confirms our pre-existing views.</a:t>
            </a:r>
          </a:p>
          <a:p>
            <a:r>
              <a:rPr lang="en-US" sz="3600" dirty="0"/>
              <a:t>Increases vulnerability of falling for fake news.</a:t>
            </a:r>
          </a:p>
        </p:txBody>
      </p:sp>
    </p:spTree>
    <p:extLst>
      <p:ext uri="{BB962C8B-B14F-4D97-AF65-F5344CB8AC3E}">
        <p14:creationId xmlns:p14="http://schemas.microsoft.com/office/powerpoint/2010/main" val="340859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E343-1178-4CC6-AC68-28ACE3E84399}"/>
              </a:ext>
            </a:extLst>
          </p:cNvPr>
          <p:cNvSpPr>
            <a:spLocks noGrp="1"/>
          </p:cNvSpPr>
          <p:nvPr>
            <p:ph type="title"/>
          </p:nvPr>
        </p:nvSpPr>
        <p:spPr>
          <a:xfrm>
            <a:off x="1371600" y="284747"/>
            <a:ext cx="9601200" cy="1485900"/>
          </a:xfrm>
        </p:spPr>
        <p:txBody>
          <a:bodyPr/>
          <a:lstStyle/>
          <a:p>
            <a:r>
              <a:rPr lang="en-US" dirty="0"/>
              <a:t>Social Networks Are Social, </a:t>
            </a:r>
            <a:br>
              <a:rPr lang="en-US" dirty="0"/>
            </a:br>
            <a:r>
              <a:rPr lang="en-US" dirty="0"/>
              <a:t>For Better Or Worse</a:t>
            </a:r>
          </a:p>
        </p:txBody>
      </p:sp>
      <p:sp>
        <p:nvSpPr>
          <p:cNvPr id="3" name="Content Placeholder 2">
            <a:extLst>
              <a:ext uri="{FF2B5EF4-FFF2-40B4-BE49-F238E27FC236}">
                <a16:creationId xmlns:a16="http://schemas.microsoft.com/office/drawing/2014/main" id="{6ECBACA3-FC35-42BD-B5C2-9B6C2E727587}"/>
              </a:ext>
            </a:extLst>
          </p:cNvPr>
          <p:cNvSpPr>
            <a:spLocks noGrp="1"/>
          </p:cNvSpPr>
          <p:nvPr>
            <p:ph idx="1"/>
          </p:nvPr>
        </p:nvSpPr>
        <p:spPr>
          <a:xfrm>
            <a:off x="1371600" y="1770647"/>
            <a:ext cx="5565126" cy="4870785"/>
          </a:xfrm>
        </p:spPr>
        <p:txBody>
          <a:bodyPr>
            <a:noAutofit/>
          </a:bodyPr>
          <a:lstStyle/>
          <a:p>
            <a:r>
              <a:rPr lang="en-US" sz="3200" dirty="0"/>
              <a:t>We let our guard down.</a:t>
            </a:r>
          </a:p>
          <a:p>
            <a:r>
              <a:rPr lang="en-US" sz="3200" dirty="0"/>
              <a:t>We trust our friends, even when the “source” is not truly that friend </a:t>
            </a:r>
            <a:r>
              <a:rPr lang="en-US" sz="3200" dirty="0">
                <a:sym typeface="Wingdings" panose="05000000000000000000" pitchFamily="2" charset="2"/>
              </a:rPr>
              <a:t> problem of </a:t>
            </a:r>
            <a:r>
              <a:rPr lang="en-US" sz="3200" b="1" dirty="0">
                <a:sym typeface="Wingdings" panose="05000000000000000000" pitchFamily="2" charset="2"/>
                <a:hlinkClick r:id="rId2"/>
              </a:rPr>
              <a:t>layered sources</a:t>
            </a:r>
            <a:r>
              <a:rPr lang="en-US" sz="3200" dirty="0"/>
              <a:t>. </a:t>
            </a:r>
          </a:p>
          <a:p>
            <a:r>
              <a:rPr lang="en-US" sz="3200" dirty="0"/>
              <a:t>Emotions get in our way of critical evaluation.</a:t>
            </a:r>
          </a:p>
        </p:txBody>
      </p:sp>
      <p:pic>
        <p:nvPicPr>
          <p:cNvPr id="5" name="Picture 4">
            <a:extLst>
              <a:ext uri="{FF2B5EF4-FFF2-40B4-BE49-F238E27FC236}">
                <a16:creationId xmlns:a16="http://schemas.microsoft.com/office/drawing/2014/main" id="{B8C58E97-F864-457A-8F59-8B14E86F6680}"/>
              </a:ext>
            </a:extLst>
          </p:cNvPr>
          <p:cNvPicPr>
            <a:picLocks noChangeAspect="1"/>
          </p:cNvPicPr>
          <p:nvPr/>
        </p:nvPicPr>
        <p:blipFill>
          <a:blip r:embed="rId3"/>
          <a:stretch>
            <a:fillRect/>
          </a:stretch>
        </p:blipFill>
        <p:spPr>
          <a:xfrm>
            <a:off x="7049224" y="1192755"/>
            <a:ext cx="4472489" cy="4472489"/>
          </a:xfrm>
          <a:prstGeom prst="rect">
            <a:avLst/>
          </a:prstGeom>
        </p:spPr>
      </p:pic>
    </p:spTree>
    <p:extLst>
      <p:ext uri="{BB962C8B-B14F-4D97-AF65-F5344CB8AC3E}">
        <p14:creationId xmlns:p14="http://schemas.microsoft.com/office/powerpoint/2010/main" val="2502129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975E3A-AE9B-40EF-BDE7-BFA6F9BED884}"/>
              </a:ext>
            </a:extLst>
          </p:cNvPr>
          <p:cNvSpPr>
            <a:spLocks noGrp="1"/>
          </p:cNvSpPr>
          <p:nvPr>
            <p:ph type="title"/>
          </p:nvPr>
        </p:nvSpPr>
        <p:spPr>
          <a:xfrm>
            <a:off x="483268" y="685800"/>
            <a:ext cx="4377490" cy="1674223"/>
          </a:xfrm>
        </p:spPr>
        <p:txBody>
          <a:bodyPr>
            <a:normAutofit fontScale="90000"/>
          </a:bodyPr>
          <a:lstStyle/>
          <a:p>
            <a:pPr lvl="1"/>
            <a:r>
              <a:rPr lang="en-US" sz="4900" b="1" dirty="0"/>
              <a:t>Emotional Contagion</a:t>
            </a:r>
            <a:br>
              <a:rPr lang="en-US" sz="4900" dirty="0"/>
            </a:br>
            <a:endParaRPr lang="en-US" dirty="0"/>
          </a:p>
        </p:txBody>
      </p:sp>
      <p:pic>
        <p:nvPicPr>
          <p:cNvPr id="11" name="Picture 10">
            <a:extLst>
              <a:ext uri="{FF2B5EF4-FFF2-40B4-BE49-F238E27FC236}">
                <a16:creationId xmlns:a16="http://schemas.microsoft.com/office/drawing/2014/main" id="{C05678F8-828F-4FB6-8FAC-44ED5A45F4B1}"/>
              </a:ext>
            </a:extLst>
          </p:cNvPr>
          <p:cNvPicPr>
            <a:picLocks noChangeAspect="1"/>
          </p:cNvPicPr>
          <p:nvPr/>
        </p:nvPicPr>
        <p:blipFill>
          <a:blip r:embed="rId2"/>
          <a:stretch>
            <a:fillRect/>
          </a:stretch>
        </p:blipFill>
        <p:spPr>
          <a:xfrm>
            <a:off x="5624260" y="184425"/>
            <a:ext cx="6434425" cy="3837572"/>
          </a:xfrm>
          <a:prstGeom prst="rect">
            <a:avLst/>
          </a:prstGeom>
        </p:spPr>
      </p:pic>
      <p:sp>
        <p:nvSpPr>
          <p:cNvPr id="12" name="TextBox 11">
            <a:extLst>
              <a:ext uri="{FF2B5EF4-FFF2-40B4-BE49-F238E27FC236}">
                <a16:creationId xmlns:a16="http://schemas.microsoft.com/office/drawing/2014/main" id="{368EAE5C-B6FA-466D-A8D4-39729764A07B}"/>
              </a:ext>
            </a:extLst>
          </p:cNvPr>
          <p:cNvSpPr txBox="1"/>
          <p:nvPr/>
        </p:nvSpPr>
        <p:spPr>
          <a:xfrm>
            <a:off x="5919537" y="4264664"/>
            <a:ext cx="5887452" cy="1384995"/>
          </a:xfrm>
          <a:prstGeom prst="rect">
            <a:avLst/>
          </a:prstGeom>
          <a:noFill/>
        </p:spPr>
        <p:txBody>
          <a:bodyPr wrap="square" rtlCol="0">
            <a:spAutoFit/>
          </a:bodyPr>
          <a:lstStyle/>
          <a:p>
            <a:pPr algn="ctr"/>
            <a:r>
              <a:rPr lang="en-US" sz="2800" i="1" dirty="0"/>
              <a:t>And also highly approved by partisan news and every other social media platform.</a:t>
            </a:r>
          </a:p>
        </p:txBody>
      </p:sp>
      <p:sp>
        <p:nvSpPr>
          <p:cNvPr id="13" name="TextBox 12">
            <a:extLst>
              <a:ext uri="{FF2B5EF4-FFF2-40B4-BE49-F238E27FC236}">
                <a16:creationId xmlns:a16="http://schemas.microsoft.com/office/drawing/2014/main" id="{8AD0C2D6-AABD-4A87-8959-AD98F508D76A}"/>
              </a:ext>
            </a:extLst>
          </p:cNvPr>
          <p:cNvSpPr txBox="1"/>
          <p:nvPr/>
        </p:nvSpPr>
        <p:spPr>
          <a:xfrm>
            <a:off x="4387299" y="6448778"/>
            <a:ext cx="1532238" cy="369332"/>
          </a:xfrm>
          <a:prstGeom prst="rect">
            <a:avLst/>
          </a:prstGeom>
          <a:noFill/>
        </p:spPr>
        <p:txBody>
          <a:bodyPr wrap="square" rtlCol="0">
            <a:spAutoFit/>
          </a:bodyPr>
          <a:lstStyle/>
          <a:p>
            <a:r>
              <a:rPr lang="en-US" dirty="0">
                <a:hlinkClick r:id="rId3"/>
              </a:rPr>
              <a:t>Source</a:t>
            </a:r>
            <a:endParaRPr lang="en-US" dirty="0"/>
          </a:p>
        </p:txBody>
      </p:sp>
      <p:sp>
        <p:nvSpPr>
          <p:cNvPr id="2" name="TextBox 1">
            <a:extLst>
              <a:ext uri="{FF2B5EF4-FFF2-40B4-BE49-F238E27FC236}">
                <a16:creationId xmlns:a16="http://schemas.microsoft.com/office/drawing/2014/main" id="{7BA86776-F276-438D-BF7A-3C4052CDFE21}"/>
              </a:ext>
            </a:extLst>
          </p:cNvPr>
          <p:cNvSpPr txBox="1"/>
          <p:nvPr/>
        </p:nvSpPr>
        <p:spPr>
          <a:xfrm>
            <a:off x="609600" y="2360023"/>
            <a:ext cx="4414630" cy="3785652"/>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t>Anger linked with sharing fake news. </a:t>
            </a:r>
          </a:p>
          <a:p>
            <a:pPr marL="285750" indent="-285750">
              <a:buFont typeface="Wingdings" panose="05000000000000000000" pitchFamily="2" charset="2"/>
              <a:buChar char="Ø"/>
            </a:pPr>
            <a:r>
              <a:rPr lang="en-US" sz="2400" dirty="0"/>
              <a:t>Angry people put their trust in information that makes their political side look good.</a:t>
            </a:r>
          </a:p>
          <a:p>
            <a:pPr marL="285750" indent="-285750">
              <a:buFont typeface="Wingdings" panose="05000000000000000000" pitchFamily="2" charset="2"/>
              <a:buChar char="Ø"/>
            </a:pPr>
            <a:r>
              <a:rPr lang="en-US" sz="2400" dirty="0"/>
              <a:t>Angry people may argue that “it could be true”.</a:t>
            </a:r>
          </a:p>
          <a:p>
            <a:pPr marL="285750" indent="-285750">
              <a:buFont typeface="Wingdings" panose="05000000000000000000" pitchFamily="2" charset="2"/>
              <a:buChar char="Ø"/>
            </a:pPr>
            <a:r>
              <a:rPr lang="en-US" sz="2400" dirty="0"/>
              <a:t>Angry people don’t always mind the information is fake or care they are being lied to. </a:t>
            </a:r>
          </a:p>
        </p:txBody>
      </p:sp>
    </p:spTree>
    <p:extLst>
      <p:ext uri="{BB962C8B-B14F-4D97-AF65-F5344CB8AC3E}">
        <p14:creationId xmlns:p14="http://schemas.microsoft.com/office/powerpoint/2010/main" val="69419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B4014C-3AE1-4E71-BB6E-D8D827F08E60}"/>
              </a:ext>
            </a:extLst>
          </p:cNvPr>
          <p:cNvSpPr>
            <a:spLocks noGrp="1"/>
          </p:cNvSpPr>
          <p:nvPr>
            <p:ph type="title"/>
          </p:nvPr>
        </p:nvSpPr>
        <p:spPr>
          <a:xfrm>
            <a:off x="1371600" y="432352"/>
            <a:ext cx="9601200" cy="1485900"/>
          </a:xfrm>
        </p:spPr>
        <p:txBody>
          <a:bodyPr>
            <a:normAutofit/>
          </a:bodyPr>
          <a:lstStyle/>
          <a:p>
            <a:r>
              <a:rPr lang="en-US" sz="6000" dirty="0"/>
              <a:t>Claim Consistency</a:t>
            </a:r>
          </a:p>
        </p:txBody>
      </p:sp>
      <p:sp>
        <p:nvSpPr>
          <p:cNvPr id="6" name="Content Placeholder 5">
            <a:extLst>
              <a:ext uri="{FF2B5EF4-FFF2-40B4-BE49-F238E27FC236}">
                <a16:creationId xmlns:a16="http://schemas.microsoft.com/office/drawing/2014/main" id="{5AF84A10-79E1-450C-95FF-81B7CEEA96C3}"/>
              </a:ext>
            </a:extLst>
          </p:cNvPr>
          <p:cNvSpPr>
            <a:spLocks noGrp="1"/>
          </p:cNvSpPr>
          <p:nvPr>
            <p:ph idx="1"/>
          </p:nvPr>
        </p:nvSpPr>
        <p:spPr>
          <a:xfrm>
            <a:off x="1371600" y="1387499"/>
            <a:ext cx="5209890" cy="5350042"/>
          </a:xfrm>
        </p:spPr>
        <p:txBody>
          <a:bodyPr>
            <a:normAutofit/>
          </a:bodyPr>
          <a:lstStyle/>
          <a:p>
            <a:pPr marL="0" indent="0">
              <a:buNone/>
            </a:pPr>
            <a:r>
              <a:rPr lang="en-US" sz="3200" dirty="0"/>
              <a:t>If a claim is consistent with other things you know: </a:t>
            </a:r>
          </a:p>
          <a:p>
            <a:r>
              <a:rPr lang="en-US" sz="3200" dirty="0"/>
              <a:t>You find that claim easier to understand, </a:t>
            </a:r>
          </a:p>
          <a:p>
            <a:r>
              <a:rPr lang="en-US" sz="3200" dirty="0"/>
              <a:t>Which makes the claim seem more truthful,</a:t>
            </a:r>
            <a:r>
              <a:rPr lang="en-US" sz="3200" b="1" dirty="0"/>
              <a:t> </a:t>
            </a:r>
          </a:p>
          <a:p>
            <a:r>
              <a:rPr lang="en-US" sz="3200" dirty="0"/>
              <a:t>And discourages counterarguing and critical thinking</a:t>
            </a:r>
          </a:p>
          <a:p>
            <a:endParaRPr lang="en-US" dirty="0"/>
          </a:p>
        </p:txBody>
      </p:sp>
      <p:pic>
        <p:nvPicPr>
          <p:cNvPr id="11" name="Picture 10">
            <a:extLst>
              <a:ext uri="{FF2B5EF4-FFF2-40B4-BE49-F238E27FC236}">
                <a16:creationId xmlns:a16="http://schemas.microsoft.com/office/drawing/2014/main" id="{574CC667-8DC8-4357-961C-1973BB233690}"/>
              </a:ext>
            </a:extLst>
          </p:cNvPr>
          <p:cNvPicPr>
            <a:picLocks noChangeAspect="1"/>
          </p:cNvPicPr>
          <p:nvPr/>
        </p:nvPicPr>
        <p:blipFill>
          <a:blip r:embed="rId2"/>
          <a:stretch>
            <a:fillRect/>
          </a:stretch>
        </p:blipFill>
        <p:spPr>
          <a:xfrm>
            <a:off x="6581490" y="1772959"/>
            <a:ext cx="5718867" cy="3312081"/>
          </a:xfrm>
          <a:prstGeom prst="rect">
            <a:avLst/>
          </a:prstGeom>
        </p:spPr>
      </p:pic>
      <p:sp>
        <p:nvSpPr>
          <p:cNvPr id="12" name="TextBox 11">
            <a:extLst>
              <a:ext uri="{FF2B5EF4-FFF2-40B4-BE49-F238E27FC236}">
                <a16:creationId xmlns:a16="http://schemas.microsoft.com/office/drawing/2014/main" id="{822E56D2-F737-4838-94CB-517574534723}"/>
              </a:ext>
            </a:extLst>
          </p:cNvPr>
          <p:cNvSpPr txBox="1"/>
          <p:nvPr/>
        </p:nvSpPr>
        <p:spPr>
          <a:xfrm>
            <a:off x="5418853" y="6425647"/>
            <a:ext cx="1581419" cy="369332"/>
          </a:xfrm>
          <a:prstGeom prst="rect">
            <a:avLst/>
          </a:prstGeom>
          <a:noFill/>
        </p:spPr>
        <p:txBody>
          <a:bodyPr wrap="square" rtlCol="0">
            <a:spAutoFit/>
          </a:bodyPr>
          <a:lstStyle/>
          <a:p>
            <a:r>
              <a:rPr lang="en-US" dirty="0">
                <a:hlinkClick r:id="rId3"/>
              </a:rPr>
              <a:t>Source</a:t>
            </a:r>
            <a:endParaRPr lang="en-US" dirty="0"/>
          </a:p>
        </p:txBody>
      </p:sp>
    </p:spTree>
    <p:extLst>
      <p:ext uri="{BB962C8B-B14F-4D97-AF65-F5344CB8AC3E}">
        <p14:creationId xmlns:p14="http://schemas.microsoft.com/office/powerpoint/2010/main" val="520672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451C-5EC3-48EE-89CE-7576BF730E34}"/>
              </a:ext>
            </a:extLst>
          </p:cNvPr>
          <p:cNvSpPr>
            <a:spLocks noGrp="1"/>
          </p:cNvSpPr>
          <p:nvPr>
            <p:ph type="title"/>
          </p:nvPr>
        </p:nvSpPr>
        <p:spPr>
          <a:xfrm>
            <a:off x="1103340" y="146695"/>
            <a:ext cx="10413746" cy="2025005"/>
          </a:xfrm>
        </p:spPr>
        <p:txBody>
          <a:bodyPr>
            <a:normAutofit/>
          </a:bodyPr>
          <a:lstStyle/>
          <a:p>
            <a:r>
              <a:rPr lang="en-US" dirty="0"/>
              <a:t>Importance of Coherence and Explanatory Power</a:t>
            </a:r>
          </a:p>
        </p:txBody>
      </p:sp>
      <p:sp>
        <p:nvSpPr>
          <p:cNvPr id="13" name="Rectangle 12">
            <a:extLst>
              <a:ext uri="{FF2B5EF4-FFF2-40B4-BE49-F238E27FC236}">
                <a16:creationId xmlns:a16="http://schemas.microsoft.com/office/drawing/2014/main" id="{FF1B933E-1F2A-4D16-826F-29C630C05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Content Placeholder 4">
            <a:extLst>
              <a:ext uri="{FF2B5EF4-FFF2-40B4-BE49-F238E27FC236}">
                <a16:creationId xmlns:a16="http://schemas.microsoft.com/office/drawing/2014/main" id="{65590BF8-C9AB-4FEE-B450-3911C1B23AFD}"/>
              </a:ext>
            </a:extLst>
          </p:cNvPr>
          <p:cNvPicPr>
            <a:picLocks noChangeAspect="1"/>
          </p:cNvPicPr>
          <p:nvPr/>
        </p:nvPicPr>
        <p:blipFill>
          <a:blip r:embed="rId3"/>
          <a:stretch>
            <a:fillRect/>
          </a:stretch>
        </p:blipFill>
        <p:spPr>
          <a:xfrm>
            <a:off x="1024744" y="1498982"/>
            <a:ext cx="5071256" cy="5083965"/>
          </a:xfrm>
          <a:prstGeom prst="rect">
            <a:avLst/>
          </a:prstGeom>
        </p:spPr>
      </p:pic>
      <p:sp>
        <p:nvSpPr>
          <p:cNvPr id="6" name="Content Placeholder 5">
            <a:extLst>
              <a:ext uri="{FF2B5EF4-FFF2-40B4-BE49-F238E27FC236}">
                <a16:creationId xmlns:a16="http://schemas.microsoft.com/office/drawing/2014/main" id="{7A2088A2-63B8-4E30-80EE-C96A5EFCDE59}"/>
              </a:ext>
            </a:extLst>
          </p:cNvPr>
          <p:cNvSpPr>
            <a:spLocks noGrp="1"/>
          </p:cNvSpPr>
          <p:nvPr>
            <p:ph idx="1"/>
          </p:nvPr>
        </p:nvSpPr>
        <p:spPr>
          <a:xfrm>
            <a:off x="6389914" y="1413164"/>
            <a:ext cx="5127172" cy="4838421"/>
          </a:xfrm>
        </p:spPr>
        <p:txBody>
          <a:bodyPr>
            <a:noAutofit/>
          </a:bodyPr>
          <a:lstStyle/>
          <a:p>
            <a:r>
              <a:rPr lang="en-US" sz="3600" dirty="0"/>
              <a:t>“Occam’s Razor”</a:t>
            </a:r>
          </a:p>
          <a:p>
            <a:r>
              <a:rPr lang="en-US" sz="3600" dirty="0"/>
              <a:t>We stick with </a:t>
            </a:r>
            <a:r>
              <a:rPr lang="en-US" sz="3600" i="1" u="sng" dirty="0"/>
              <a:t>plausible and simple</a:t>
            </a:r>
            <a:r>
              <a:rPr lang="en-US" sz="3600" dirty="0"/>
              <a:t>, even if evidence suggests otherwise.</a:t>
            </a:r>
          </a:p>
          <a:p>
            <a:r>
              <a:rPr lang="en-US" sz="3600" dirty="0"/>
              <a:t>Not an evidence-based decision-making strategy. </a:t>
            </a:r>
          </a:p>
        </p:txBody>
      </p:sp>
      <p:sp>
        <p:nvSpPr>
          <p:cNvPr id="3" name="Rectangle 2">
            <a:extLst>
              <a:ext uri="{FF2B5EF4-FFF2-40B4-BE49-F238E27FC236}">
                <a16:creationId xmlns:a16="http://schemas.microsoft.com/office/drawing/2014/main" id="{94119BCA-D002-4382-A1EE-8618FDFA41D5}"/>
              </a:ext>
            </a:extLst>
          </p:cNvPr>
          <p:cNvSpPr/>
          <p:nvPr/>
        </p:nvSpPr>
        <p:spPr>
          <a:xfrm>
            <a:off x="947655" y="6526639"/>
            <a:ext cx="860877" cy="369332"/>
          </a:xfrm>
          <a:prstGeom prst="rect">
            <a:avLst/>
          </a:prstGeom>
        </p:spPr>
        <p:txBody>
          <a:bodyPr wrap="none">
            <a:spAutoFit/>
          </a:bodyPr>
          <a:lstStyle/>
          <a:p>
            <a:r>
              <a:rPr lang="en-US" dirty="0">
                <a:hlinkClick r:id="rId4"/>
              </a:rPr>
              <a:t>Source</a:t>
            </a:r>
            <a:endParaRPr lang="en-US" dirty="0"/>
          </a:p>
        </p:txBody>
      </p:sp>
    </p:spTree>
    <p:extLst>
      <p:ext uri="{BB962C8B-B14F-4D97-AF65-F5344CB8AC3E}">
        <p14:creationId xmlns:p14="http://schemas.microsoft.com/office/powerpoint/2010/main" val="2670656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ED7C3-EB3D-46AA-81C0-8D763845C0D0}"/>
              </a:ext>
            </a:extLst>
          </p:cNvPr>
          <p:cNvSpPr>
            <a:spLocks noGrp="1"/>
          </p:cNvSpPr>
          <p:nvPr>
            <p:ph type="title"/>
          </p:nvPr>
        </p:nvSpPr>
        <p:spPr>
          <a:xfrm>
            <a:off x="1371600" y="573505"/>
            <a:ext cx="9601200" cy="2795337"/>
          </a:xfrm>
        </p:spPr>
        <p:txBody>
          <a:bodyPr>
            <a:normAutofit/>
          </a:bodyPr>
          <a:lstStyle/>
          <a:p>
            <a:r>
              <a:rPr lang="en-US" dirty="0"/>
              <a:t>Repeat It</a:t>
            </a:r>
            <a:br>
              <a:rPr lang="en-US" dirty="0"/>
            </a:br>
            <a:r>
              <a:rPr lang="en-US" dirty="0"/>
              <a:t>Repeat It</a:t>
            </a:r>
            <a:br>
              <a:rPr lang="en-US" dirty="0"/>
            </a:br>
            <a:r>
              <a:rPr lang="en-US" dirty="0"/>
              <a:t>Repeat It</a:t>
            </a:r>
            <a:br>
              <a:rPr lang="en-US" dirty="0"/>
            </a:br>
            <a:r>
              <a:rPr lang="en-US" dirty="0"/>
              <a:t>Believe It</a:t>
            </a:r>
          </a:p>
        </p:txBody>
      </p:sp>
      <p:sp>
        <p:nvSpPr>
          <p:cNvPr id="3" name="Content Placeholder 2">
            <a:extLst>
              <a:ext uri="{FF2B5EF4-FFF2-40B4-BE49-F238E27FC236}">
                <a16:creationId xmlns:a16="http://schemas.microsoft.com/office/drawing/2014/main" id="{661E82B2-2D3D-4641-B618-0C6B0E34F58A}"/>
              </a:ext>
            </a:extLst>
          </p:cNvPr>
          <p:cNvSpPr>
            <a:spLocks noGrp="1"/>
          </p:cNvSpPr>
          <p:nvPr>
            <p:ph idx="1"/>
          </p:nvPr>
        </p:nvSpPr>
        <p:spPr>
          <a:xfrm>
            <a:off x="1371600" y="4112355"/>
            <a:ext cx="10144896" cy="3215202"/>
          </a:xfrm>
        </p:spPr>
        <p:txBody>
          <a:bodyPr/>
          <a:lstStyle/>
          <a:p>
            <a:pPr marL="0" indent="0">
              <a:buNone/>
            </a:pPr>
            <a:r>
              <a:rPr lang="en-US" sz="4000" dirty="0"/>
              <a:t>…Especially when it comes from people in our social networks </a:t>
            </a:r>
          </a:p>
          <a:p>
            <a:pPr marL="0" indent="0" algn="r">
              <a:buNone/>
            </a:pPr>
            <a:r>
              <a:rPr lang="en-US" sz="4000" dirty="0"/>
              <a:t>…And people who we know and trust.</a:t>
            </a:r>
          </a:p>
          <a:p>
            <a:endParaRPr lang="en-US" dirty="0"/>
          </a:p>
        </p:txBody>
      </p:sp>
      <p:pic>
        <p:nvPicPr>
          <p:cNvPr id="5" name="Picture 4">
            <a:extLst>
              <a:ext uri="{FF2B5EF4-FFF2-40B4-BE49-F238E27FC236}">
                <a16:creationId xmlns:a16="http://schemas.microsoft.com/office/drawing/2014/main" id="{D948DCF1-CC57-4CDC-9FAE-11DFE5508648}"/>
              </a:ext>
            </a:extLst>
          </p:cNvPr>
          <p:cNvPicPr>
            <a:picLocks noChangeAspect="1"/>
          </p:cNvPicPr>
          <p:nvPr/>
        </p:nvPicPr>
        <p:blipFill>
          <a:blip r:embed="rId2"/>
          <a:stretch>
            <a:fillRect/>
          </a:stretch>
        </p:blipFill>
        <p:spPr>
          <a:xfrm>
            <a:off x="4067755" y="332508"/>
            <a:ext cx="7717355" cy="3359319"/>
          </a:xfrm>
          <a:prstGeom prst="rect">
            <a:avLst/>
          </a:prstGeom>
        </p:spPr>
      </p:pic>
      <p:sp>
        <p:nvSpPr>
          <p:cNvPr id="6" name="TextBox 5">
            <a:extLst>
              <a:ext uri="{FF2B5EF4-FFF2-40B4-BE49-F238E27FC236}">
                <a16:creationId xmlns:a16="http://schemas.microsoft.com/office/drawing/2014/main" id="{8245D757-03E1-4393-80E8-00EB1A85DB8B}"/>
              </a:ext>
            </a:extLst>
          </p:cNvPr>
          <p:cNvSpPr txBox="1"/>
          <p:nvPr/>
        </p:nvSpPr>
        <p:spPr>
          <a:xfrm>
            <a:off x="2953671" y="6416580"/>
            <a:ext cx="1804087" cy="369332"/>
          </a:xfrm>
          <a:prstGeom prst="rect">
            <a:avLst/>
          </a:prstGeom>
          <a:noFill/>
        </p:spPr>
        <p:txBody>
          <a:bodyPr wrap="square" rtlCol="0">
            <a:spAutoFit/>
          </a:bodyPr>
          <a:lstStyle/>
          <a:p>
            <a:r>
              <a:rPr lang="en-US" dirty="0">
                <a:hlinkClick r:id="rId3"/>
              </a:rPr>
              <a:t>Source</a:t>
            </a:r>
            <a:endParaRPr lang="en-US" dirty="0"/>
          </a:p>
        </p:txBody>
      </p:sp>
    </p:spTree>
    <p:extLst>
      <p:ext uri="{BB962C8B-B14F-4D97-AF65-F5344CB8AC3E}">
        <p14:creationId xmlns:p14="http://schemas.microsoft.com/office/powerpoint/2010/main" val="178481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D42D75-51DA-4D4F-81DE-91B592FB5085}"/>
              </a:ext>
            </a:extLst>
          </p:cNvPr>
          <p:cNvPicPr>
            <a:picLocks noChangeAspect="1"/>
          </p:cNvPicPr>
          <p:nvPr/>
        </p:nvPicPr>
        <p:blipFill rotWithShape="1">
          <a:blip r:embed="rId3"/>
          <a:srcRect r="27"/>
          <a:stretch/>
        </p:blipFill>
        <p:spPr>
          <a:xfrm>
            <a:off x="-1" y="10"/>
            <a:ext cx="12188652" cy="6857990"/>
          </a:xfrm>
          <a:prstGeom prst="rect">
            <a:avLst/>
          </a:prstGeom>
        </p:spPr>
      </p:pic>
      <p:sp>
        <p:nvSpPr>
          <p:cNvPr id="11" name="Rectangle 10">
            <a:extLst>
              <a:ext uri="{FF2B5EF4-FFF2-40B4-BE49-F238E27FC236}">
                <a16:creationId xmlns:a16="http://schemas.microsoft.com/office/drawing/2014/main" id="{4073FE3E-A7AA-4619-943E-99E9A2498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D51C0E-780A-4CDA-B7E7-02365108BACB}"/>
              </a:ext>
            </a:extLst>
          </p:cNvPr>
          <p:cNvSpPr>
            <a:spLocks noGrp="1"/>
          </p:cNvSpPr>
          <p:nvPr>
            <p:ph type="title"/>
          </p:nvPr>
        </p:nvSpPr>
        <p:spPr>
          <a:xfrm>
            <a:off x="1371600" y="685800"/>
            <a:ext cx="9601200" cy="1485900"/>
          </a:xfrm>
        </p:spPr>
        <p:txBody>
          <a:bodyPr>
            <a:normAutofit fontScale="90000"/>
          </a:bodyPr>
          <a:lstStyle/>
          <a:p>
            <a:r>
              <a:rPr lang="en-US" sz="6000" dirty="0">
                <a:solidFill>
                  <a:schemeClr val="bg2"/>
                </a:solidFill>
              </a:rPr>
              <a:t>Motivated Political Reasoning</a:t>
            </a:r>
          </a:p>
        </p:txBody>
      </p:sp>
      <p:sp>
        <p:nvSpPr>
          <p:cNvPr id="13" name="Rectangle 12">
            <a:extLst>
              <a:ext uri="{FF2B5EF4-FFF2-40B4-BE49-F238E27FC236}">
                <a16:creationId xmlns:a16="http://schemas.microsoft.com/office/drawing/2014/main" id="{F26CA1C5-D496-495A-BFC8-100B5389B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8B07662-A631-4EE3-9EDB-BAFECE204CE3}"/>
              </a:ext>
            </a:extLst>
          </p:cNvPr>
          <p:cNvSpPr>
            <a:spLocks noGrp="1"/>
          </p:cNvSpPr>
          <p:nvPr>
            <p:ph idx="1"/>
          </p:nvPr>
        </p:nvSpPr>
        <p:spPr>
          <a:xfrm>
            <a:off x="1371600" y="1615546"/>
            <a:ext cx="10207432" cy="4721087"/>
          </a:xfrm>
        </p:spPr>
        <p:txBody>
          <a:bodyPr>
            <a:normAutofit lnSpcReduction="10000"/>
          </a:bodyPr>
          <a:lstStyle/>
          <a:p>
            <a:pPr>
              <a:buFont typeface="Wingdings" panose="05000000000000000000" pitchFamily="2" charset="2"/>
              <a:buChar char="ü"/>
            </a:pPr>
            <a:r>
              <a:rPr lang="en-US" sz="3200" dirty="0">
                <a:solidFill>
                  <a:schemeClr val="bg2"/>
                </a:solidFill>
              </a:rPr>
              <a:t>Do you care about an issue?</a:t>
            </a:r>
          </a:p>
          <a:p>
            <a:pPr>
              <a:buFont typeface="Wingdings" panose="05000000000000000000" pitchFamily="2" charset="2"/>
              <a:buChar char="ü"/>
            </a:pPr>
            <a:r>
              <a:rPr lang="en-US" sz="3200" dirty="0">
                <a:solidFill>
                  <a:schemeClr val="bg2"/>
                </a:solidFill>
              </a:rPr>
              <a:t>Is the issue part of your identity?</a:t>
            </a:r>
          </a:p>
          <a:p>
            <a:pPr>
              <a:buFont typeface="Wingdings" panose="05000000000000000000" pitchFamily="2" charset="2"/>
              <a:buChar char="ü"/>
            </a:pPr>
            <a:endParaRPr lang="en-US" dirty="0">
              <a:solidFill>
                <a:schemeClr val="bg2"/>
              </a:solidFill>
            </a:endParaRPr>
          </a:p>
          <a:p>
            <a:pPr marL="0" indent="0">
              <a:buNone/>
            </a:pPr>
            <a:r>
              <a:rPr lang="en-US" sz="3200" dirty="0">
                <a:solidFill>
                  <a:schemeClr val="bg2"/>
                </a:solidFill>
              </a:rPr>
              <a:t>Then Beware!</a:t>
            </a:r>
          </a:p>
          <a:p>
            <a:pPr>
              <a:buFont typeface="Wingdings" panose="05000000000000000000" pitchFamily="2" charset="2"/>
              <a:buChar char="ü"/>
            </a:pPr>
            <a:endParaRPr lang="en-US" sz="2200" dirty="0">
              <a:solidFill>
                <a:schemeClr val="bg2"/>
              </a:solidFill>
            </a:endParaRPr>
          </a:p>
          <a:p>
            <a:pPr>
              <a:buFont typeface="Wingdings" panose="05000000000000000000" pitchFamily="2" charset="2"/>
              <a:buChar char="ü"/>
            </a:pPr>
            <a:r>
              <a:rPr lang="en-US" sz="3200" dirty="0">
                <a:solidFill>
                  <a:schemeClr val="bg2"/>
                </a:solidFill>
              </a:rPr>
              <a:t>You’re more prone to emotional reactions to information.</a:t>
            </a:r>
          </a:p>
          <a:p>
            <a:pPr>
              <a:buFont typeface="Wingdings" panose="05000000000000000000" pitchFamily="2" charset="2"/>
              <a:buChar char="ü"/>
            </a:pPr>
            <a:r>
              <a:rPr lang="en-US" sz="3200" dirty="0">
                <a:solidFill>
                  <a:schemeClr val="bg2"/>
                </a:solidFill>
              </a:rPr>
              <a:t>It impairs your thinking. </a:t>
            </a:r>
          </a:p>
          <a:p>
            <a:pPr>
              <a:buFont typeface="Wingdings" panose="05000000000000000000" pitchFamily="2" charset="2"/>
              <a:buChar char="ü"/>
            </a:pPr>
            <a:r>
              <a:rPr lang="en-US" sz="3200" dirty="0">
                <a:solidFill>
                  <a:schemeClr val="bg2"/>
                </a:solidFill>
              </a:rPr>
              <a:t>It makes you vulnerable to fake and misleading news.</a:t>
            </a:r>
          </a:p>
        </p:txBody>
      </p:sp>
      <p:sp>
        <p:nvSpPr>
          <p:cNvPr id="12" name="TextBox 11">
            <a:extLst>
              <a:ext uri="{FF2B5EF4-FFF2-40B4-BE49-F238E27FC236}">
                <a16:creationId xmlns:a16="http://schemas.microsoft.com/office/drawing/2014/main" id="{BBABB39F-D099-4CF9-A73E-34345AD0B099}"/>
              </a:ext>
            </a:extLst>
          </p:cNvPr>
          <p:cNvSpPr txBox="1"/>
          <p:nvPr/>
        </p:nvSpPr>
        <p:spPr>
          <a:xfrm>
            <a:off x="5263763" y="6412650"/>
            <a:ext cx="1358330" cy="369332"/>
          </a:xfrm>
          <a:prstGeom prst="rect">
            <a:avLst/>
          </a:prstGeom>
          <a:noFill/>
        </p:spPr>
        <p:txBody>
          <a:bodyPr wrap="square" rtlCol="0">
            <a:spAutoFit/>
          </a:bodyPr>
          <a:lstStyle/>
          <a:p>
            <a:r>
              <a:rPr lang="en-US" dirty="0">
                <a:hlinkClick r:id="rId4"/>
              </a:rPr>
              <a:t>Source</a:t>
            </a:r>
            <a:endParaRPr lang="en-US" dirty="0"/>
          </a:p>
        </p:txBody>
      </p:sp>
      <p:sp>
        <p:nvSpPr>
          <p:cNvPr id="4" name="Speech Bubble: Rectangle with Corners Rounded 3">
            <a:extLst>
              <a:ext uri="{FF2B5EF4-FFF2-40B4-BE49-F238E27FC236}">
                <a16:creationId xmlns:a16="http://schemas.microsoft.com/office/drawing/2014/main" id="{230839CC-F707-41D4-A0D5-DAF2AE612173}"/>
              </a:ext>
            </a:extLst>
          </p:cNvPr>
          <p:cNvSpPr/>
          <p:nvPr/>
        </p:nvSpPr>
        <p:spPr>
          <a:xfrm>
            <a:off x="7550332" y="265215"/>
            <a:ext cx="4458788" cy="1021902"/>
          </a:xfrm>
          <a:prstGeom prst="wedgeRoundRectCallout">
            <a:avLst>
              <a:gd name="adj1" fmla="val -121005"/>
              <a:gd name="adj2" fmla="val 25352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Quick-Response:</a:t>
            </a:r>
          </a:p>
          <a:p>
            <a:pPr algn="ctr"/>
            <a:r>
              <a:rPr lang="en-US" dirty="0"/>
              <a:t>What political issue do you feel the most connection to? </a:t>
            </a:r>
          </a:p>
        </p:txBody>
      </p:sp>
      <p:sp>
        <p:nvSpPr>
          <p:cNvPr id="5" name="Speech Bubble: Oval 4">
            <a:extLst>
              <a:ext uri="{FF2B5EF4-FFF2-40B4-BE49-F238E27FC236}">
                <a16:creationId xmlns:a16="http://schemas.microsoft.com/office/drawing/2014/main" id="{4684AFCD-D6FC-0DC1-E1DD-8EFEB3B56E62}"/>
              </a:ext>
            </a:extLst>
          </p:cNvPr>
          <p:cNvSpPr/>
          <p:nvPr/>
        </p:nvSpPr>
        <p:spPr>
          <a:xfrm>
            <a:off x="6947452" y="1805126"/>
            <a:ext cx="5178287" cy="3046344"/>
          </a:xfrm>
          <a:prstGeom prst="wedgeEllipseCallout">
            <a:avLst>
              <a:gd name="adj1" fmla="val 15443"/>
              <a:gd name="adj2" fmla="val 6315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Make a mental note that THIS ISSUE is the issue that you need to be particularly attune to when consuming information. This enthusiasm and interest in this makes you prone to more emotional responses, which can impair your careful thinking about the issue.</a:t>
            </a:r>
          </a:p>
        </p:txBody>
      </p:sp>
    </p:spTree>
    <p:extLst>
      <p:ext uri="{BB962C8B-B14F-4D97-AF65-F5344CB8AC3E}">
        <p14:creationId xmlns:p14="http://schemas.microsoft.com/office/powerpoint/2010/main" val="258665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AD84E21A-A848-4FF9-97DA-1BE07F7433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39" name="Freeform 6">
              <a:extLst>
                <a:ext uri="{FF2B5EF4-FFF2-40B4-BE49-F238E27FC236}">
                  <a16:creationId xmlns:a16="http://schemas.microsoft.com/office/drawing/2014/main" id="{B4679B52-98EA-45CA-AF30-F2C9A6946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40" name="Freeform 6">
              <a:extLst>
                <a:ext uri="{FF2B5EF4-FFF2-40B4-BE49-F238E27FC236}">
                  <a16:creationId xmlns:a16="http://schemas.microsoft.com/office/drawing/2014/main" id="{10E5EE46-6B2F-43B5-8F97-10C96ECA3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42" name="Rectangle 41">
            <a:extLst>
              <a:ext uri="{FF2B5EF4-FFF2-40B4-BE49-F238E27FC236}">
                <a16:creationId xmlns:a16="http://schemas.microsoft.com/office/drawing/2014/main" id="{5D074AA7-DC40-4146-A48B-E3BD61CE6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987895" y="634028"/>
            <a:ext cx="6804884" cy="3732835"/>
          </a:xfrm>
        </p:spPr>
        <p:txBody>
          <a:bodyPr vert="horz" lIns="91440" tIns="45720" rIns="91440" bIns="45720" rtlCol="0" anchor="b">
            <a:normAutofit/>
          </a:bodyPr>
          <a:lstStyle/>
          <a:p>
            <a:pPr algn="ctr"/>
            <a:r>
              <a:rPr lang="en-US" sz="5600" dirty="0">
                <a:solidFill>
                  <a:schemeClr val="bg2"/>
                </a:solidFill>
              </a:rPr>
              <a:t>avoiding misinformation</a:t>
            </a:r>
          </a:p>
        </p:txBody>
      </p:sp>
      <p:sp>
        <p:nvSpPr>
          <p:cNvPr id="44" name="Freeform 6">
            <a:extLst>
              <a:ext uri="{FF2B5EF4-FFF2-40B4-BE49-F238E27FC236}">
                <a16:creationId xmlns:a16="http://schemas.microsoft.com/office/drawing/2014/main" id="{72041A9E-BA9E-4B2D-A845-A908592BC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42142"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46" name="Freeform 6">
            <a:extLst>
              <a:ext uri="{FF2B5EF4-FFF2-40B4-BE49-F238E27FC236}">
                <a16:creationId xmlns:a16="http://schemas.microsoft.com/office/drawing/2014/main" id="{2B57AB6E-0CA1-48BF-ACCD-7D8939B3E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5" name="Graphic 4" descr="Brainstorm">
            <a:extLst>
              <a:ext uri="{FF2B5EF4-FFF2-40B4-BE49-F238E27FC236}">
                <a16:creationId xmlns:a16="http://schemas.microsoft.com/office/drawing/2014/main" id="{F452C95C-E2C0-4FAC-BED9-01C530C5BC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1403" y="2169078"/>
            <a:ext cx="2719859" cy="2719859"/>
          </a:xfrm>
          <a:prstGeom prst="rect">
            <a:avLst/>
          </a:prstGeom>
        </p:spPr>
      </p:pic>
    </p:spTree>
    <p:extLst>
      <p:ext uri="{BB962C8B-B14F-4D97-AF65-F5344CB8AC3E}">
        <p14:creationId xmlns:p14="http://schemas.microsoft.com/office/powerpoint/2010/main" val="2189708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Colorful strings being woven togehter">
            <a:extLst>
              <a:ext uri="{FF2B5EF4-FFF2-40B4-BE49-F238E27FC236}">
                <a16:creationId xmlns:a16="http://schemas.microsoft.com/office/drawing/2014/main" id="{2AB74A8B-11D2-496E-AF33-DE18AD01F77A}"/>
              </a:ext>
            </a:extLst>
          </p:cNvPr>
          <p:cNvPicPr>
            <a:picLocks noChangeAspect="1"/>
          </p:cNvPicPr>
          <p:nvPr/>
        </p:nvPicPr>
        <p:blipFill rotWithShape="1">
          <a:blip r:embed="rId2"/>
          <a:srcRect t="6710" b="9005"/>
          <a:stretch/>
        </p:blipFill>
        <p:spPr>
          <a:xfrm>
            <a:off x="20" y="10"/>
            <a:ext cx="12191980" cy="6859300"/>
          </a:xfrm>
          <a:prstGeom prst="rect">
            <a:avLst/>
          </a:prstGeom>
        </p:spPr>
      </p:pic>
      <p:sp>
        <p:nvSpPr>
          <p:cNvPr id="12" name="Rectangle 11">
            <a:extLst>
              <a:ext uri="{FF2B5EF4-FFF2-40B4-BE49-F238E27FC236}">
                <a16:creationId xmlns:a16="http://schemas.microsoft.com/office/drawing/2014/main" id="{D401132F-0871-426E-9EF3-373B0D98C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560" y="1137137"/>
            <a:ext cx="9867482" cy="4570327"/>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a:extLst>
              <a:ext uri="{FF2B5EF4-FFF2-40B4-BE49-F238E27FC236}">
                <a16:creationId xmlns:a16="http://schemas.microsoft.com/office/drawing/2014/main" id="{28093DEF-102D-43FB-B481-A2CED2855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6" name="Freeform 6">
            <a:extLst>
              <a:ext uri="{FF2B5EF4-FFF2-40B4-BE49-F238E27FC236}">
                <a16:creationId xmlns:a16="http://schemas.microsoft.com/office/drawing/2014/main" id="{9E6F21F7-4701-4AD6-A3E8-4669692D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EC8CBDFF-A837-4B5F-A2F7-78BDF44A8D69}"/>
              </a:ext>
            </a:extLst>
          </p:cNvPr>
          <p:cNvSpPr>
            <a:spLocks noGrp="1"/>
          </p:cNvSpPr>
          <p:nvPr>
            <p:ph type="ctrTitle"/>
          </p:nvPr>
        </p:nvSpPr>
        <p:spPr>
          <a:xfrm>
            <a:off x="1915128" y="1788454"/>
            <a:ext cx="8361229" cy="2098226"/>
          </a:xfrm>
        </p:spPr>
        <p:txBody>
          <a:bodyPr>
            <a:normAutofit/>
          </a:bodyPr>
          <a:lstStyle/>
          <a:p>
            <a:r>
              <a:rPr lang="en-US" sz="4000" dirty="0"/>
              <a:t>Just Because We Have These Psychological Biases and Fallacies…</a:t>
            </a:r>
          </a:p>
        </p:txBody>
      </p:sp>
      <p:sp>
        <p:nvSpPr>
          <p:cNvPr id="5" name="Subtitle 4">
            <a:extLst>
              <a:ext uri="{FF2B5EF4-FFF2-40B4-BE49-F238E27FC236}">
                <a16:creationId xmlns:a16="http://schemas.microsoft.com/office/drawing/2014/main" id="{813DD640-804D-4328-AF2C-73CF89D96F92}"/>
              </a:ext>
            </a:extLst>
          </p:cNvPr>
          <p:cNvSpPr>
            <a:spLocks noGrp="1"/>
          </p:cNvSpPr>
          <p:nvPr>
            <p:ph type="subTitle" idx="1"/>
          </p:nvPr>
        </p:nvSpPr>
        <p:spPr>
          <a:xfrm>
            <a:off x="2679906" y="3956279"/>
            <a:ext cx="6831673" cy="1086237"/>
          </a:xfrm>
        </p:spPr>
        <p:txBody>
          <a:bodyPr>
            <a:normAutofit/>
          </a:bodyPr>
          <a:lstStyle/>
          <a:p>
            <a:r>
              <a:rPr lang="en-US" sz="2400" dirty="0">
                <a:solidFill>
                  <a:schemeClr val="tx2"/>
                </a:solidFill>
              </a:rPr>
              <a:t>Doesn’t Mean We Can’t Expect More Of Ourselves and Our Democratic Debate</a:t>
            </a:r>
            <a:endParaRPr lang="en-US" dirty="0">
              <a:solidFill>
                <a:schemeClr val="tx2"/>
              </a:solidFill>
            </a:endParaRPr>
          </a:p>
        </p:txBody>
      </p:sp>
    </p:spTree>
    <p:extLst>
      <p:ext uri="{BB962C8B-B14F-4D97-AF65-F5344CB8AC3E}">
        <p14:creationId xmlns:p14="http://schemas.microsoft.com/office/powerpoint/2010/main" val="3232544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76"/>
            <a:ext cx="1219199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2"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71285" y="626654"/>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4" name="Rectangle 13">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632" y="1010266"/>
            <a:ext cx="11115368"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371600" y="1281916"/>
            <a:ext cx="9601200" cy="1485900"/>
          </a:xfrm>
        </p:spPr>
        <p:txBody>
          <a:bodyPr>
            <a:normAutofit/>
          </a:bodyPr>
          <a:lstStyle/>
          <a:p>
            <a:r>
              <a:rPr lang="en-US" dirty="0"/>
              <a:t>Simple “Check-List” Strategies </a:t>
            </a:r>
          </a:p>
        </p:txBody>
      </p:sp>
      <p:sp>
        <p:nvSpPr>
          <p:cNvPr id="5" name="Content Placeholder 4"/>
          <p:cNvSpPr>
            <a:spLocks noGrp="1"/>
          </p:cNvSpPr>
          <p:nvPr>
            <p:ph idx="1"/>
          </p:nvPr>
        </p:nvSpPr>
        <p:spPr>
          <a:xfrm>
            <a:off x="1371599" y="2126974"/>
            <a:ext cx="10252213" cy="4596848"/>
          </a:xfrm>
        </p:spPr>
        <p:txBody>
          <a:bodyPr>
            <a:normAutofit/>
          </a:bodyPr>
          <a:lstStyle/>
          <a:p>
            <a:r>
              <a:rPr lang="en-US" sz="2400" dirty="0"/>
              <a:t>Look at the domain name: “.com.co” are often fake</a:t>
            </a:r>
          </a:p>
          <a:p>
            <a:pPr lvl="1"/>
            <a:r>
              <a:rPr lang="en-US" sz="2400" dirty="0"/>
              <a:t>Have you heard of the website before? Or is it something like RealNewsRightNow.com?</a:t>
            </a:r>
          </a:p>
          <a:p>
            <a:r>
              <a:rPr lang="en-US" sz="2400" dirty="0"/>
              <a:t>Triple check the story with mainstream news sources</a:t>
            </a:r>
          </a:p>
          <a:p>
            <a:r>
              <a:rPr lang="en-US" sz="2400" dirty="0"/>
              <a:t>Look for author attribution and author credibility/qualification statements</a:t>
            </a:r>
          </a:p>
          <a:p>
            <a:r>
              <a:rPr lang="en-US" sz="2400" dirty="0"/>
              <a:t>Check the “about us” tab and contact information</a:t>
            </a:r>
          </a:p>
          <a:p>
            <a:r>
              <a:rPr lang="en-US" sz="2400" dirty="0"/>
              <a:t>Check for mention of adherence to ethical standards of the Society of Professional Journalists (SPJ) or a place to report inaccurate information</a:t>
            </a:r>
          </a:p>
          <a:p>
            <a:r>
              <a:rPr lang="en-US" sz="2400" dirty="0"/>
              <a:t>Check </a:t>
            </a:r>
            <a:r>
              <a:rPr lang="en-US" sz="2400" dirty="0">
                <a:hlinkClick r:id="rId2"/>
              </a:rPr>
              <a:t>AP News Fact Check</a:t>
            </a:r>
            <a:r>
              <a:rPr lang="en-US" sz="2400" dirty="0"/>
              <a:t>, </a:t>
            </a:r>
            <a:r>
              <a:rPr lang="en-US" sz="2400" dirty="0">
                <a:hlinkClick r:id="rId3"/>
              </a:rPr>
              <a:t>Snopes</a:t>
            </a:r>
            <a:r>
              <a:rPr lang="en-US" sz="2400" dirty="0"/>
              <a:t>, </a:t>
            </a:r>
            <a:r>
              <a:rPr lang="en-US" sz="2400" dirty="0">
                <a:hlinkClick r:id="rId4"/>
              </a:rPr>
              <a:t>FactCheck</a:t>
            </a:r>
            <a:r>
              <a:rPr lang="en-US" sz="2400" dirty="0"/>
              <a:t>, </a:t>
            </a:r>
            <a:r>
              <a:rPr lang="en-US" sz="2400" dirty="0">
                <a:hlinkClick r:id="rId5"/>
              </a:rPr>
              <a:t>PolitiFact</a:t>
            </a:r>
            <a:endParaRPr lang="en-US" sz="2400" dirty="0"/>
          </a:p>
          <a:p>
            <a:r>
              <a:rPr lang="en-US" sz="2400" dirty="0"/>
              <a:t>When you Google something, LOOK AT WHERE IT’S COMING from</a:t>
            </a:r>
          </a:p>
        </p:txBody>
      </p:sp>
    </p:spTree>
    <p:extLst>
      <p:ext uri="{BB962C8B-B14F-4D97-AF65-F5344CB8AC3E}">
        <p14:creationId xmlns:p14="http://schemas.microsoft.com/office/powerpoint/2010/main" val="25550662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04B9-1E10-4C31-915A-2B50F474C8B6}"/>
              </a:ext>
            </a:extLst>
          </p:cNvPr>
          <p:cNvSpPr>
            <a:spLocks noGrp="1"/>
          </p:cNvSpPr>
          <p:nvPr>
            <p:ph type="title"/>
          </p:nvPr>
        </p:nvSpPr>
        <p:spPr>
          <a:xfrm>
            <a:off x="1366547" y="352372"/>
            <a:ext cx="10627895" cy="1485900"/>
          </a:xfrm>
        </p:spPr>
        <p:txBody>
          <a:bodyPr/>
          <a:lstStyle/>
          <a:p>
            <a:r>
              <a:rPr lang="en-US" dirty="0"/>
              <a:t>Slow Down For Curious (And Uncomfortable) Reflection</a:t>
            </a:r>
          </a:p>
        </p:txBody>
      </p:sp>
      <p:pic>
        <p:nvPicPr>
          <p:cNvPr id="4" name="Picture 2" descr="Image result for slow down social media">
            <a:extLst>
              <a:ext uri="{FF2B5EF4-FFF2-40B4-BE49-F238E27FC236}">
                <a16:creationId xmlns:a16="http://schemas.microsoft.com/office/drawing/2014/main" id="{3C86B741-0B2E-4E86-BAC0-DEFF1F1ECC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79948" y="1716889"/>
            <a:ext cx="8350359" cy="436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167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BE58-AC16-40C1-BFC5-61EEF6F5F957}"/>
              </a:ext>
            </a:extLst>
          </p:cNvPr>
          <p:cNvSpPr>
            <a:spLocks noGrp="1"/>
          </p:cNvSpPr>
          <p:nvPr>
            <p:ph type="title"/>
          </p:nvPr>
        </p:nvSpPr>
        <p:spPr>
          <a:xfrm>
            <a:off x="1371600" y="685800"/>
            <a:ext cx="10162674" cy="1485900"/>
          </a:xfrm>
        </p:spPr>
        <p:txBody>
          <a:bodyPr>
            <a:normAutofit/>
          </a:bodyPr>
          <a:lstStyle/>
          <a:p>
            <a:r>
              <a:rPr lang="en-US" dirty="0"/>
              <a:t>Become Critical Of Your Partisan Glasses</a:t>
            </a:r>
            <a:br>
              <a:rPr lang="en-US" dirty="0"/>
            </a:br>
            <a:endParaRPr lang="en-US" dirty="0"/>
          </a:p>
        </p:txBody>
      </p:sp>
      <p:sp>
        <p:nvSpPr>
          <p:cNvPr id="3" name="Content Placeholder 2">
            <a:extLst>
              <a:ext uri="{FF2B5EF4-FFF2-40B4-BE49-F238E27FC236}">
                <a16:creationId xmlns:a16="http://schemas.microsoft.com/office/drawing/2014/main" id="{1C0AA72E-D520-4C03-9F64-918139233EC9}"/>
              </a:ext>
            </a:extLst>
          </p:cNvPr>
          <p:cNvSpPr>
            <a:spLocks noGrp="1"/>
          </p:cNvSpPr>
          <p:nvPr>
            <p:ph idx="1"/>
          </p:nvPr>
        </p:nvSpPr>
        <p:spPr>
          <a:xfrm>
            <a:off x="1371600" y="2171701"/>
            <a:ext cx="5071311" cy="4084720"/>
          </a:xfrm>
        </p:spPr>
        <p:txBody>
          <a:bodyPr>
            <a:normAutofit/>
          </a:bodyPr>
          <a:lstStyle/>
          <a:p>
            <a:pPr>
              <a:buFont typeface="Wingdings" panose="05000000000000000000" pitchFamily="2" charset="2"/>
              <a:buChar char="Ø"/>
            </a:pPr>
            <a:r>
              <a:rPr lang="en-US" sz="3200" dirty="0"/>
              <a:t>Partisans who are highly involved in an issue see neutral news coverage of that issue as bias against their side.</a:t>
            </a:r>
          </a:p>
          <a:p>
            <a:pPr>
              <a:buFont typeface="Wingdings" panose="05000000000000000000" pitchFamily="2" charset="2"/>
              <a:buChar char="Ø"/>
            </a:pPr>
            <a:r>
              <a:rPr lang="en-US" sz="3200" dirty="0"/>
              <a:t>This perception is dependent on the reach of the news media outlet.</a:t>
            </a:r>
          </a:p>
          <a:p>
            <a:pPr marL="0" indent="0">
              <a:buNone/>
            </a:pPr>
            <a:endParaRPr lang="en-US" dirty="0"/>
          </a:p>
        </p:txBody>
      </p:sp>
      <p:pic>
        <p:nvPicPr>
          <p:cNvPr id="6" name="Picture 5">
            <a:extLst>
              <a:ext uri="{FF2B5EF4-FFF2-40B4-BE49-F238E27FC236}">
                <a16:creationId xmlns:a16="http://schemas.microsoft.com/office/drawing/2014/main" id="{4DC760CC-D624-41FB-A880-8B8D09799B74}"/>
              </a:ext>
            </a:extLst>
          </p:cNvPr>
          <p:cNvPicPr>
            <a:picLocks noChangeAspect="1"/>
          </p:cNvPicPr>
          <p:nvPr/>
        </p:nvPicPr>
        <p:blipFill>
          <a:blip r:embed="rId2"/>
          <a:stretch>
            <a:fillRect/>
          </a:stretch>
        </p:blipFill>
        <p:spPr>
          <a:xfrm>
            <a:off x="7171099" y="2035298"/>
            <a:ext cx="3968415" cy="3968415"/>
          </a:xfrm>
          <a:prstGeom prst="rect">
            <a:avLst/>
          </a:prstGeom>
        </p:spPr>
      </p:pic>
    </p:spTree>
    <p:extLst>
      <p:ext uri="{BB962C8B-B14F-4D97-AF65-F5344CB8AC3E}">
        <p14:creationId xmlns:p14="http://schemas.microsoft.com/office/powerpoint/2010/main" val="1961877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descr="A group of multi colored wooden stick figures">
            <a:extLst>
              <a:ext uri="{FF2B5EF4-FFF2-40B4-BE49-F238E27FC236}">
                <a16:creationId xmlns:a16="http://schemas.microsoft.com/office/drawing/2014/main" id="{BD842285-03E3-4F84-6F5D-E06416F49DCD}"/>
              </a:ext>
            </a:extLst>
          </p:cNvPr>
          <p:cNvPicPr>
            <a:picLocks noChangeAspect="1"/>
          </p:cNvPicPr>
          <p:nvPr/>
        </p:nvPicPr>
        <p:blipFill rotWithShape="1">
          <a:blip r:embed="rId2"/>
          <a:srcRect t="11754" r="1" b="6997"/>
          <a:stretch/>
        </p:blipFill>
        <p:spPr>
          <a:xfrm>
            <a:off x="-1" y="10"/>
            <a:ext cx="12188652" cy="6857990"/>
          </a:xfrm>
          <a:prstGeom prst="rect">
            <a:avLst/>
          </a:prstGeom>
        </p:spPr>
      </p:pic>
      <p:sp>
        <p:nvSpPr>
          <p:cNvPr id="20" name="Rectangle 19">
            <a:extLst>
              <a:ext uri="{FF2B5EF4-FFF2-40B4-BE49-F238E27FC236}">
                <a16:creationId xmlns:a16="http://schemas.microsoft.com/office/drawing/2014/main" id="{4073FE3E-A7AA-4619-943E-99E9A2498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73E28A-9ED2-4D76-B10D-44DA48370C51}"/>
              </a:ext>
            </a:extLst>
          </p:cNvPr>
          <p:cNvSpPr>
            <a:spLocks noGrp="1"/>
          </p:cNvSpPr>
          <p:nvPr>
            <p:ph type="title"/>
          </p:nvPr>
        </p:nvSpPr>
        <p:spPr>
          <a:xfrm>
            <a:off x="1371600" y="685800"/>
            <a:ext cx="9601200" cy="1485900"/>
          </a:xfrm>
        </p:spPr>
        <p:txBody>
          <a:bodyPr>
            <a:normAutofit/>
          </a:bodyPr>
          <a:lstStyle/>
          <a:p>
            <a:r>
              <a:rPr lang="en-US" dirty="0">
                <a:solidFill>
                  <a:schemeClr val="bg2"/>
                </a:solidFill>
              </a:rPr>
              <a:t>Disassociate Your Identity From Your Preferred Political Party and Politicians</a:t>
            </a:r>
          </a:p>
        </p:txBody>
      </p:sp>
      <p:sp>
        <p:nvSpPr>
          <p:cNvPr id="22" name="Rectangle 21">
            <a:extLst>
              <a:ext uri="{FF2B5EF4-FFF2-40B4-BE49-F238E27FC236}">
                <a16:creationId xmlns:a16="http://schemas.microsoft.com/office/drawing/2014/main" id="{F26CA1C5-D496-495A-BFC8-100B5389B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24EA8FE-5BDE-40F2-862A-4A1EC150FF74}"/>
              </a:ext>
            </a:extLst>
          </p:cNvPr>
          <p:cNvSpPr>
            <a:spLocks noGrp="1"/>
          </p:cNvSpPr>
          <p:nvPr>
            <p:ph idx="1"/>
          </p:nvPr>
        </p:nvSpPr>
        <p:spPr>
          <a:xfrm>
            <a:off x="1371600" y="2286000"/>
            <a:ext cx="9601200" cy="3581400"/>
          </a:xfrm>
        </p:spPr>
        <p:txBody>
          <a:bodyPr>
            <a:normAutofit/>
          </a:bodyPr>
          <a:lstStyle/>
          <a:p>
            <a:pPr>
              <a:buFont typeface="Wingdings" panose="05000000000000000000" pitchFamily="2" charset="2"/>
              <a:buChar char="Ø"/>
            </a:pPr>
            <a:r>
              <a:rPr lang="en-US">
                <a:solidFill>
                  <a:schemeClr val="bg2"/>
                </a:solidFill>
              </a:rPr>
              <a:t>When journalists provide critical coverage of our own preferred political party and politicians, we react emotionally.</a:t>
            </a:r>
          </a:p>
          <a:p>
            <a:pPr>
              <a:buFont typeface="Wingdings" panose="05000000000000000000" pitchFamily="2" charset="2"/>
              <a:buChar char="Ø"/>
            </a:pPr>
            <a:r>
              <a:rPr lang="en-US">
                <a:solidFill>
                  <a:schemeClr val="bg2"/>
                </a:solidFill>
              </a:rPr>
              <a:t>We treat these attacks like attacks on our in-group and attacks on ourselves.</a:t>
            </a:r>
          </a:p>
          <a:p>
            <a:pPr>
              <a:buFont typeface="Wingdings" panose="05000000000000000000" pitchFamily="2" charset="2"/>
              <a:buChar char="Ø"/>
            </a:pPr>
            <a:r>
              <a:rPr lang="en-US" i="1">
                <a:solidFill>
                  <a:schemeClr val="bg2"/>
                </a:solidFill>
              </a:rPr>
              <a:t>It feels so personal</a:t>
            </a:r>
            <a:r>
              <a:rPr lang="en-US">
                <a:solidFill>
                  <a:schemeClr val="bg2"/>
                </a:solidFill>
              </a:rPr>
              <a:t>.</a:t>
            </a:r>
          </a:p>
          <a:p>
            <a:pPr>
              <a:buFont typeface="Wingdings" panose="05000000000000000000" pitchFamily="2" charset="2"/>
              <a:buChar char="Ø"/>
            </a:pPr>
            <a:r>
              <a:rPr lang="en-US">
                <a:solidFill>
                  <a:schemeClr val="bg2"/>
                </a:solidFill>
              </a:rPr>
              <a:t>We may denigrate the source (e.g., the quality of journalists, the media outlet).</a:t>
            </a:r>
          </a:p>
          <a:p>
            <a:pPr>
              <a:buFont typeface="Wingdings" panose="05000000000000000000" pitchFamily="2" charset="2"/>
              <a:buChar char="Ø"/>
            </a:pPr>
            <a:r>
              <a:rPr lang="en-US">
                <a:solidFill>
                  <a:schemeClr val="bg2"/>
                </a:solidFill>
              </a:rPr>
              <a:t>We may lash out with anger.</a:t>
            </a:r>
          </a:p>
          <a:p>
            <a:pPr>
              <a:buFont typeface="Wingdings" panose="05000000000000000000" pitchFamily="2" charset="2"/>
              <a:buChar char="Ø"/>
            </a:pPr>
            <a:endParaRPr lang="en-US">
              <a:solidFill>
                <a:schemeClr val="bg2"/>
              </a:solidFill>
            </a:endParaRPr>
          </a:p>
          <a:p>
            <a:pPr>
              <a:buFont typeface="Wingdings" panose="05000000000000000000" pitchFamily="2" charset="2"/>
              <a:buChar char="Ø"/>
            </a:pPr>
            <a:r>
              <a:rPr lang="en-US">
                <a:solidFill>
                  <a:schemeClr val="bg2"/>
                </a:solidFill>
              </a:rPr>
              <a:t>Keep these psychological biases in mind when consuming critical coverage. </a:t>
            </a:r>
          </a:p>
        </p:txBody>
      </p:sp>
    </p:spTree>
    <p:extLst>
      <p:ext uri="{BB962C8B-B14F-4D97-AF65-F5344CB8AC3E}">
        <p14:creationId xmlns:p14="http://schemas.microsoft.com/office/powerpoint/2010/main" val="3467000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E839BA2-D668-444C-8BF5-25CCC515130A}"/>
              </a:ext>
            </a:extLst>
          </p:cNvPr>
          <p:cNvPicPr>
            <a:picLocks noGrp="1" noChangeAspect="1"/>
          </p:cNvPicPr>
          <p:nvPr>
            <p:ph idx="1"/>
          </p:nvPr>
        </p:nvPicPr>
        <p:blipFill>
          <a:blip r:embed="rId2"/>
          <a:stretch>
            <a:fillRect/>
          </a:stretch>
        </p:blipFill>
        <p:spPr>
          <a:xfrm>
            <a:off x="2778896" y="3740081"/>
            <a:ext cx="6533147" cy="3106251"/>
          </a:xfrm>
        </p:spPr>
      </p:pic>
      <p:sp>
        <p:nvSpPr>
          <p:cNvPr id="4" name="Title 1">
            <a:extLst>
              <a:ext uri="{FF2B5EF4-FFF2-40B4-BE49-F238E27FC236}">
                <a16:creationId xmlns:a16="http://schemas.microsoft.com/office/drawing/2014/main" id="{26575D12-F0CC-4F24-AE2D-8E0AE606BDBF}"/>
              </a:ext>
            </a:extLst>
          </p:cNvPr>
          <p:cNvSpPr txBox="1">
            <a:spLocks noGrp="1"/>
          </p:cNvSpPr>
          <p:nvPr>
            <p:ph type="title"/>
          </p:nvPr>
        </p:nvSpPr>
        <p:spPr>
          <a:xfrm>
            <a:off x="1371600" y="3810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dirty="0"/>
              <a:t>Become Critical Of Your Emotional or “Gut” Reactions</a:t>
            </a:r>
          </a:p>
        </p:txBody>
      </p:sp>
      <p:sp>
        <p:nvSpPr>
          <p:cNvPr id="7" name="Content Placeholder 2">
            <a:extLst>
              <a:ext uri="{FF2B5EF4-FFF2-40B4-BE49-F238E27FC236}">
                <a16:creationId xmlns:a16="http://schemas.microsoft.com/office/drawing/2014/main" id="{B53FA3ED-8E30-4E3A-A48D-649F17DDB450}"/>
              </a:ext>
            </a:extLst>
          </p:cNvPr>
          <p:cNvSpPr txBox="1">
            <a:spLocks/>
          </p:cNvSpPr>
          <p:nvPr/>
        </p:nvSpPr>
        <p:spPr>
          <a:xfrm>
            <a:off x="1371600" y="1866900"/>
            <a:ext cx="10547684" cy="408472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buFont typeface="Wingdings" panose="05000000000000000000" pitchFamily="2" charset="2"/>
              <a:buChar char="Ø"/>
            </a:pPr>
            <a:r>
              <a:rPr lang="en-US" sz="3200" dirty="0"/>
              <a:t>50% of Americans trust their gut to tell them what’s true.</a:t>
            </a:r>
          </a:p>
          <a:p>
            <a:pPr>
              <a:buFont typeface="Wingdings" panose="05000000000000000000" pitchFamily="2" charset="2"/>
              <a:buChar char="Ø"/>
            </a:pPr>
            <a:r>
              <a:rPr lang="en-US" sz="3200" dirty="0"/>
              <a:t>But people who don’t “fact-check their gut” are </a:t>
            </a:r>
            <a:r>
              <a:rPr lang="en-US" sz="3200" dirty="0">
                <a:hlinkClick r:id="rId3"/>
              </a:rPr>
              <a:t>more likely to fall for conspiracy theories</a:t>
            </a:r>
            <a:r>
              <a:rPr lang="en-US" sz="3200" dirty="0"/>
              <a:t> and misinformation. </a:t>
            </a:r>
          </a:p>
          <a:p>
            <a:pPr marL="0" indent="0">
              <a:buNone/>
            </a:pPr>
            <a:endParaRPr lang="en-US" sz="3200" dirty="0"/>
          </a:p>
          <a:p>
            <a:pPr marL="0" indent="0">
              <a:buFont typeface="Franklin Gothic Book" panose="020B0503020102020204" pitchFamily="34" charset="0"/>
              <a:buNone/>
            </a:pPr>
            <a:endParaRPr lang="en-US" dirty="0"/>
          </a:p>
        </p:txBody>
      </p:sp>
    </p:spTree>
    <p:extLst>
      <p:ext uri="{BB962C8B-B14F-4D97-AF65-F5344CB8AC3E}">
        <p14:creationId xmlns:p14="http://schemas.microsoft.com/office/powerpoint/2010/main" val="798602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BE58-AC16-40C1-BFC5-61EEF6F5F957}"/>
              </a:ext>
            </a:extLst>
          </p:cNvPr>
          <p:cNvSpPr>
            <a:spLocks noGrp="1"/>
          </p:cNvSpPr>
          <p:nvPr>
            <p:ph type="title"/>
          </p:nvPr>
        </p:nvSpPr>
        <p:spPr>
          <a:xfrm>
            <a:off x="1412016" y="252779"/>
            <a:ext cx="9601200" cy="1485900"/>
          </a:xfrm>
        </p:spPr>
        <p:txBody>
          <a:bodyPr/>
          <a:lstStyle/>
          <a:p>
            <a:r>
              <a:rPr lang="en-US" dirty="0"/>
              <a:t>Become Critical Of Your Partisan News Consumption</a:t>
            </a:r>
          </a:p>
        </p:txBody>
      </p:sp>
      <p:sp>
        <p:nvSpPr>
          <p:cNvPr id="3" name="Content Placeholder 2">
            <a:extLst>
              <a:ext uri="{FF2B5EF4-FFF2-40B4-BE49-F238E27FC236}">
                <a16:creationId xmlns:a16="http://schemas.microsoft.com/office/drawing/2014/main" id="{1C0AA72E-D520-4C03-9F64-918139233EC9}"/>
              </a:ext>
            </a:extLst>
          </p:cNvPr>
          <p:cNvSpPr>
            <a:spLocks noGrp="1"/>
          </p:cNvSpPr>
          <p:nvPr>
            <p:ph idx="1"/>
          </p:nvPr>
        </p:nvSpPr>
        <p:spPr>
          <a:xfrm>
            <a:off x="1371598" y="1575711"/>
            <a:ext cx="10674626" cy="4501816"/>
          </a:xfrm>
        </p:spPr>
        <p:txBody>
          <a:bodyPr>
            <a:normAutofit/>
          </a:bodyPr>
          <a:lstStyle/>
          <a:p>
            <a:pPr>
              <a:buFont typeface="Wingdings" panose="05000000000000000000" pitchFamily="2" charset="2"/>
              <a:buChar char="ü"/>
            </a:pPr>
            <a:r>
              <a:rPr lang="en-US" sz="3200" dirty="0"/>
              <a:t>Mix up your news diet and your news discussion networks</a:t>
            </a:r>
          </a:p>
          <a:p>
            <a:pPr marL="0" indent="0">
              <a:buNone/>
            </a:pPr>
            <a:endParaRPr lang="en-US" dirty="0"/>
          </a:p>
        </p:txBody>
      </p:sp>
      <p:sp>
        <p:nvSpPr>
          <p:cNvPr id="4" name="Title 1">
            <a:extLst>
              <a:ext uri="{FF2B5EF4-FFF2-40B4-BE49-F238E27FC236}">
                <a16:creationId xmlns:a16="http://schemas.microsoft.com/office/drawing/2014/main" id="{15BBEE3F-5D81-4DDC-BE9C-0C55BD49D791}"/>
              </a:ext>
            </a:extLst>
          </p:cNvPr>
          <p:cNvSpPr txBox="1">
            <a:spLocks/>
          </p:cNvSpPr>
          <p:nvPr/>
        </p:nvSpPr>
        <p:spPr>
          <a:xfrm>
            <a:off x="1371600" y="40767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dirty="0"/>
          </a:p>
        </p:txBody>
      </p:sp>
      <p:pic>
        <p:nvPicPr>
          <p:cNvPr id="6" name="Picture 5">
            <a:extLst>
              <a:ext uri="{FF2B5EF4-FFF2-40B4-BE49-F238E27FC236}">
                <a16:creationId xmlns:a16="http://schemas.microsoft.com/office/drawing/2014/main" id="{1BBB8481-0587-47E9-A053-274BF67B0422}"/>
              </a:ext>
            </a:extLst>
          </p:cNvPr>
          <p:cNvPicPr>
            <a:picLocks noChangeAspect="1"/>
          </p:cNvPicPr>
          <p:nvPr/>
        </p:nvPicPr>
        <p:blipFill>
          <a:blip r:embed="rId2"/>
          <a:stretch>
            <a:fillRect/>
          </a:stretch>
        </p:blipFill>
        <p:spPr>
          <a:xfrm>
            <a:off x="1371598" y="2195269"/>
            <a:ext cx="10419347" cy="3970616"/>
          </a:xfrm>
          <a:prstGeom prst="rect">
            <a:avLst/>
          </a:prstGeom>
        </p:spPr>
      </p:pic>
    </p:spTree>
    <p:extLst>
      <p:ext uri="{BB962C8B-B14F-4D97-AF65-F5344CB8AC3E}">
        <p14:creationId xmlns:p14="http://schemas.microsoft.com/office/powerpoint/2010/main" val="2651077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BE58-AC16-40C1-BFC5-61EEF6F5F957}"/>
              </a:ext>
            </a:extLst>
          </p:cNvPr>
          <p:cNvSpPr>
            <a:spLocks noGrp="1"/>
          </p:cNvSpPr>
          <p:nvPr>
            <p:ph type="title"/>
          </p:nvPr>
        </p:nvSpPr>
        <p:spPr>
          <a:xfrm>
            <a:off x="1371600" y="234114"/>
            <a:ext cx="9601200" cy="1485900"/>
          </a:xfrm>
        </p:spPr>
        <p:txBody>
          <a:bodyPr/>
          <a:lstStyle/>
          <a:p>
            <a:r>
              <a:rPr lang="en-US" dirty="0"/>
              <a:t>Become Critical Of Your Partisan News Consumption</a:t>
            </a:r>
          </a:p>
        </p:txBody>
      </p:sp>
      <p:sp>
        <p:nvSpPr>
          <p:cNvPr id="3" name="Content Placeholder 2">
            <a:extLst>
              <a:ext uri="{FF2B5EF4-FFF2-40B4-BE49-F238E27FC236}">
                <a16:creationId xmlns:a16="http://schemas.microsoft.com/office/drawing/2014/main" id="{1C0AA72E-D520-4C03-9F64-918139233EC9}"/>
              </a:ext>
            </a:extLst>
          </p:cNvPr>
          <p:cNvSpPr>
            <a:spLocks noGrp="1"/>
          </p:cNvSpPr>
          <p:nvPr>
            <p:ph idx="1"/>
          </p:nvPr>
        </p:nvSpPr>
        <p:spPr>
          <a:xfrm>
            <a:off x="1026695" y="1892968"/>
            <a:ext cx="4990158" cy="4965032"/>
          </a:xfrm>
        </p:spPr>
        <p:txBody>
          <a:bodyPr>
            <a:normAutofit/>
          </a:bodyPr>
          <a:lstStyle/>
          <a:p>
            <a:pPr>
              <a:buFont typeface="Wingdings" panose="05000000000000000000" pitchFamily="2" charset="2"/>
              <a:buChar char="ü"/>
            </a:pPr>
            <a:r>
              <a:rPr lang="en-US" sz="2800" b="1" i="1" dirty="0"/>
              <a:t>Partisans</a:t>
            </a:r>
            <a:r>
              <a:rPr lang="en-US" sz="2800" dirty="0"/>
              <a:t> who consume information from a like-minded cable news pundit will </a:t>
            </a:r>
            <a:r>
              <a:rPr lang="en-US" sz="2800" b="1" i="1" dirty="0"/>
              <a:t>estimate more factual content </a:t>
            </a:r>
            <a:r>
              <a:rPr lang="en-US" sz="2800" dirty="0"/>
              <a:t>in the information than there actually is</a:t>
            </a:r>
            <a:r>
              <a:rPr lang="en-US" sz="2800" b="1" i="1" dirty="0"/>
              <a:t>.</a:t>
            </a:r>
          </a:p>
          <a:p>
            <a:pPr>
              <a:buFont typeface="Wingdings" panose="05000000000000000000" pitchFamily="2" charset="2"/>
              <a:buChar char="ü"/>
            </a:pPr>
            <a:r>
              <a:rPr lang="en-US" sz="2800" dirty="0"/>
              <a:t>Because they have higher levels of </a:t>
            </a:r>
            <a:r>
              <a:rPr lang="en-US" sz="2800" b="1" i="1" dirty="0"/>
              <a:t>perceived source credibility</a:t>
            </a:r>
            <a:r>
              <a:rPr lang="en-US" sz="1800" dirty="0"/>
              <a:t>.</a:t>
            </a:r>
          </a:p>
          <a:p>
            <a:pPr marL="0" indent="0">
              <a:buNone/>
            </a:pPr>
            <a:endParaRPr lang="en-US" sz="1800" dirty="0"/>
          </a:p>
        </p:txBody>
      </p:sp>
      <p:sp>
        <p:nvSpPr>
          <p:cNvPr id="4" name="Title 1">
            <a:extLst>
              <a:ext uri="{FF2B5EF4-FFF2-40B4-BE49-F238E27FC236}">
                <a16:creationId xmlns:a16="http://schemas.microsoft.com/office/drawing/2014/main" id="{15BBEE3F-5D81-4DDC-BE9C-0C55BD49D791}"/>
              </a:ext>
            </a:extLst>
          </p:cNvPr>
          <p:cNvSpPr txBox="1">
            <a:spLocks/>
          </p:cNvSpPr>
          <p:nvPr/>
        </p:nvSpPr>
        <p:spPr>
          <a:xfrm>
            <a:off x="1371600" y="40767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dirty="0"/>
          </a:p>
        </p:txBody>
      </p:sp>
      <p:pic>
        <p:nvPicPr>
          <p:cNvPr id="1026" name="Picture 2" descr="Related image">
            <a:extLst>
              <a:ext uri="{FF2B5EF4-FFF2-40B4-BE49-F238E27FC236}">
                <a16:creationId xmlns:a16="http://schemas.microsoft.com/office/drawing/2014/main" id="{0CDB8BFE-9AA4-4B0E-BFFC-BBCF7D7520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130" y="1331494"/>
            <a:ext cx="6393859" cy="55265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6B1C34D-6FBD-4FCE-999F-20FF37F7B8B0}"/>
              </a:ext>
            </a:extLst>
          </p:cNvPr>
          <p:cNvSpPr txBox="1"/>
          <p:nvPr/>
        </p:nvSpPr>
        <p:spPr>
          <a:xfrm>
            <a:off x="10445572" y="4491656"/>
            <a:ext cx="1315453" cy="646331"/>
          </a:xfrm>
          <a:prstGeom prst="rect">
            <a:avLst/>
          </a:prstGeom>
          <a:noFill/>
        </p:spPr>
        <p:txBody>
          <a:bodyPr wrap="square" rtlCol="0">
            <a:spAutoFit/>
          </a:bodyPr>
          <a:lstStyle/>
          <a:p>
            <a:pPr algn="ctr"/>
            <a:r>
              <a:rPr lang="en-US" sz="3600" dirty="0"/>
              <a:t>Fact</a:t>
            </a:r>
            <a:endParaRPr lang="en-US" dirty="0"/>
          </a:p>
        </p:txBody>
      </p:sp>
      <p:sp>
        <p:nvSpPr>
          <p:cNvPr id="10" name="TextBox 9">
            <a:extLst>
              <a:ext uri="{FF2B5EF4-FFF2-40B4-BE49-F238E27FC236}">
                <a16:creationId xmlns:a16="http://schemas.microsoft.com/office/drawing/2014/main" id="{891DEBAB-9042-4FF9-B523-3FBEC7A687B5}"/>
              </a:ext>
            </a:extLst>
          </p:cNvPr>
          <p:cNvSpPr txBox="1"/>
          <p:nvPr/>
        </p:nvSpPr>
        <p:spPr>
          <a:xfrm>
            <a:off x="6067839" y="3450373"/>
            <a:ext cx="1766794" cy="646331"/>
          </a:xfrm>
          <a:prstGeom prst="rect">
            <a:avLst/>
          </a:prstGeom>
          <a:noFill/>
        </p:spPr>
        <p:txBody>
          <a:bodyPr wrap="square" rtlCol="0">
            <a:spAutoFit/>
          </a:bodyPr>
          <a:lstStyle/>
          <a:p>
            <a:pPr algn="ctr"/>
            <a:r>
              <a:rPr lang="en-US" sz="3600" dirty="0"/>
              <a:t>Opinion</a:t>
            </a:r>
            <a:endParaRPr lang="en-US" dirty="0"/>
          </a:p>
        </p:txBody>
      </p:sp>
    </p:spTree>
    <p:extLst>
      <p:ext uri="{BB962C8B-B14F-4D97-AF65-F5344CB8AC3E}">
        <p14:creationId xmlns:p14="http://schemas.microsoft.com/office/powerpoint/2010/main" val="691776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AB7281-F943-4742-9769-B3773FC77BAC}"/>
              </a:ext>
            </a:extLst>
          </p:cNvPr>
          <p:cNvSpPr>
            <a:spLocks noGrp="1"/>
          </p:cNvSpPr>
          <p:nvPr>
            <p:ph type="title"/>
          </p:nvPr>
        </p:nvSpPr>
        <p:spPr>
          <a:xfrm>
            <a:off x="273830" y="547436"/>
            <a:ext cx="4943831" cy="5763126"/>
          </a:xfrm>
        </p:spPr>
        <p:txBody>
          <a:bodyPr/>
          <a:lstStyle/>
          <a:p>
            <a:r>
              <a:rPr lang="en-US" sz="4000" b="1" u="sng" dirty="0"/>
              <a:t>Your Responsibility</a:t>
            </a:r>
            <a:br>
              <a:rPr lang="en-US" sz="4000" b="1" u="sng" dirty="0"/>
            </a:br>
            <a:br>
              <a:rPr lang="en-US" sz="4000" dirty="0"/>
            </a:br>
            <a:r>
              <a:rPr lang="en-US" sz="3200" dirty="0"/>
              <a:t>Before you share…</a:t>
            </a:r>
            <a:br>
              <a:rPr lang="en-US" sz="3200" dirty="0"/>
            </a:br>
            <a:br>
              <a:rPr lang="en-US" sz="3200" dirty="0"/>
            </a:br>
            <a:r>
              <a:rPr lang="en-US" sz="3200" dirty="0"/>
              <a:t>Recognize that you’re in a public space.</a:t>
            </a:r>
            <a:br>
              <a:rPr lang="en-US" sz="3200" dirty="0"/>
            </a:br>
            <a:r>
              <a:rPr lang="en-US" sz="3200" dirty="0"/>
              <a:t> </a:t>
            </a:r>
            <a:br>
              <a:rPr lang="en-US" sz="3200" dirty="0"/>
            </a:br>
            <a:r>
              <a:rPr lang="en-US" sz="3200" dirty="0"/>
              <a:t>You have a civic responsibility to fact-check your postings.</a:t>
            </a:r>
            <a:br>
              <a:rPr lang="en-US" sz="3200" dirty="0"/>
            </a:br>
            <a:br>
              <a:rPr lang="en-US" sz="3200" dirty="0"/>
            </a:br>
            <a:r>
              <a:rPr lang="en-US" sz="3200" dirty="0"/>
              <a:t>The Final Exam will revisit some of these concepts.</a:t>
            </a:r>
            <a:br>
              <a:rPr lang="en-US" dirty="0"/>
            </a:br>
            <a:endParaRPr lang="en-US" dirty="0"/>
          </a:p>
        </p:txBody>
      </p:sp>
      <p:pic>
        <p:nvPicPr>
          <p:cNvPr id="8" name="Content Placeholder 7">
            <a:extLst>
              <a:ext uri="{FF2B5EF4-FFF2-40B4-BE49-F238E27FC236}">
                <a16:creationId xmlns:a16="http://schemas.microsoft.com/office/drawing/2014/main" id="{66AF24E0-1C44-4BF7-ABF9-BD7B079467CB}"/>
              </a:ext>
            </a:extLst>
          </p:cNvPr>
          <p:cNvPicPr>
            <a:picLocks noGrp="1" noChangeAspect="1"/>
          </p:cNvPicPr>
          <p:nvPr>
            <p:ph idx="1"/>
          </p:nvPr>
        </p:nvPicPr>
        <p:blipFill>
          <a:blip r:embed="rId2"/>
          <a:stretch>
            <a:fillRect/>
          </a:stretch>
        </p:blipFill>
        <p:spPr>
          <a:xfrm>
            <a:off x="6543578" y="-1"/>
            <a:ext cx="4572000" cy="6858001"/>
          </a:xfrm>
        </p:spPr>
      </p:pic>
      <p:sp>
        <p:nvSpPr>
          <p:cNvPr id="2" name="Speech Bubble: Rectangle with Corners Rounded 1">
            <a:extLst>
              <a:ext uri="{FF2B5EF4-FFF2-40B4-BE49-F238E27FC236}">
                <a16:creationId xmlns:a16="http://schemas.microsoft.com/office/drawing/2014/main" id="{261C8890-CFF7-43CD-B092-85751385854E}"/>
              </a:ext>
            </a:extLst>
          </p:cNvPr>
          <p:cNvSpPr/>
          <p:nvPr/>
        </p:nvSpPr>
        <p:spPr>
          <a:xfrm>
            <a:off x="7488458" y="1692538"/>
            <a:ext cx="2682240" cy="383361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Quick-Responses:</a:t>
            </a:r>
          </a:p>
          <a:p>
            <a:pPr algn="ctr"/>
            <a:r>
              <a:rPr lang="en-US" dirty="0"/>
              <a:t>Type the name of one fact checking website.</a:t>
            </a:r>
          </a:p>
          <a:p>
            <a:pPr algn="ctr"/>
            <a:endParaRPr lang="en-US" dirty="0"/>
          </a:p>
          <a:p>
            <a:pPr algn="ctr"/>
            <a:r>
              <a:rPr lang="en-US" dirty="0"/>
              <a:t>Which of the following tips do you think is worth sharing the most with others about how to avoid misinformation?</a:t>
            </a:r>
          </a:p>
        </p:txBody>
      </p:sp>
    </p:spTree>
    <p:extLst>
      <p:ext uri="{BB962C8B-B14F-4D97-AF65-F5344CB8AC3E}">
        <p14:creationId xmlns:p14="http://schemas.microsoft.com/office/powerpoint/2010/main" val="117067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1915</TotalTime>
  <Words>2010</Words>
  <Application>Microsoft Office PowerPoint</Application>
  <PresentationFormat>Widescreen</PresentationFormat>
  <Paragraphs>164</Paragraphs>
  <Slides>32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Calibri</vt:lpstr>
      <vt:lpstr>Franklin Gothic Book</vt:lpstr>
      <vt:lpstr>Wingdings</vt:lpstr>
      <vt:lpstr>Crop</vt:lpstr>
      <vt:lpstr>  What is political (in)civility?</vt:lpstr>
      <vt:lpstr>Why can’t we have civil conversations anymore?</vt:lpstr>
      <vt:lpstr>Lingering Questions</vt:lpstr>
      <vt:lpstr>We can only control our communication.</vt:lpstr>
      <vt:lpstr>Use the Collective</vt:lpstr>
      <vt:lpstr>Respond to Dehumanization</vt:lpstr>
      <vt:lpstr>Respond to Name-Calling and Personal Attacks</vt:lpstr>
      <vt:lpstr>Talk about Values; Respect Autonomy</vt:lpstr>
      <vt:lpstr>What’s “civility” anyways?  See Short-write for week 5, video 1  There are three brief NPR stories to listen to / read. </vt:lpstr>
      <vt:lpstr>Short-Write for Week 5, Video 1</vt:lpstr>
      <vt:lpstr>Why do we fall for misinformation?</vt:lpstr>
      <vt:lpstr>A Scholarly Definition</vt:lpstr>
      <vt:lpstr>It’s A New Buzzword for Politicians and Partisans When… </vt:lpstr>
      <vt:lpstr>Partisan News Can Be Misinformation</vt:lpstr>
      <vt:lpstr>The Psychology of Fake News, False News, and Misleading Information   Let Me Preface This By Saying:</vt:lpstr>
      <vt:lpstr>Selective Exposure</vt:lpstr>
      <vt:lpstr>Social Networks Are Social,  For Better Or Worse</vt:lpstr>
      <vt:lpstr>Emotional Contagion </vt:lpstr>
      <vt:lpstr>Claim Consistency</vt:lpstr>
      <vt:lpstr>Importance of Coherence and Explanatory Power</vt:lpstr>
      <vt:lpstr>Repeat It Repeat It Repeat It Believe It</vt:lpstr>
      <vt:lpstr>Motivated Political Reasoning</vt:lpstr>
      <vt:lpstr>avoiding misinformation</vt:lpstr>
      <vt:lpstr>Just Because We Have These Psychological Biases and Fallacies…</vt:lpstr>
      <vt:lpstr>Simple “Check-List” Strategies </vt:lpstr>
      <vt:lpstr>Slow Down For Curious (And Uncomfortable) Reflection</vt:lpstr>
      <vt:lpstr>Become Critical Of Your Partisan Glasses </vt:lpstr>
      <vt:lpstr>Disassociate Your Identity From Your Preferred Political Party and Politicians</vt:lpstr>
      <vt:lpstr>Become Critical Of Your Emotional or “Gut” Reactions</vt:lpstr>
      <vt:lpstr>Become Critical Of Your Partisan News Consumption</vt:lpstr>
      <vt:lpstr>Become Critical Of Your Partisan News Consumption</vt:lpstr>
      <vt:lpstr>Your Responsibility  Before you share…  Recognize that you’re in a public space.   You have a civic responsibility to fact-check your postings.  The Final Exam will revisit some of these concepts.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13 Announcements</dc:title>
  <dc:creator>Kristen Landreville</dc:creator>
  <cp:lastModifiedBy>Kristen Landreville</cp:lastModifiedBy>
  <cp:revision>3</cp:revision>
  <dcterms:created xsi:type="dcterms:W3CDTF">2020-11-14T21:59:36Z</dcterms:created>
  <dcterms:modified xsi:type="dcterms:W3CDTF">2022-09-16T20:38:25Z</dcterms:modified>
</cp:coreProperties>
</file>