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2"/>
  </p:notesMasterIdLst>
  <p:sldIdLst>
    <p:sldId id="256" r:id="rId2"/>
    <p:sldId id="357" r:id="rId3"/>
    <p:sldId id="258" r:id="rId4"/>
    <p:sldId id="290" r:id="rId5"/>
    <p:sldId id="338" r:id="rId6"/>
    <p:sldId id="340" r:id="rId7"/>
    <p:sldId id="298" r:id="rId8"/>
    <p:sldId id="278" r:id="rId9"/>
    <p:sldId id="266" r:id="rId10"/>
    <p:sldId id="279" r:id="rId11"/>
    <p:sldId id="280" r:id="rId12"/>
    <p:sldId id="346" r:id="rId13"/>
    <p:sldId id="344" r:id="rId14"/>
    <p:sldId id="292" r:id="rId15"/>
    <p:sldId id="345" r:id="rId16"/>
    <p:sldId id="299" r:id="rId17"/>
    <p:sldId id="334" r:id="rId18"/>
    <p:sldId id="335" r:id="rId19"/>
    <p:sldId id="336" r:id="rId20"/>
    <p:sldId id="291" r:id="rId21"/>
    <p:sldId id="293" r:id="rId22"/>
    <p:sldId id="348" r:id="rId23"/>
    <p:sldId id="294" r:id="rId24"/>
    <p:sldId id="337" r:id="rId25"/>
    <p:sldId id="296" r:id="rId26"/>
    <p:sldId id="295" r:id="rId27"/>
    <p:sldId id="297" r:id="rId28"/>
    <p:sldId id="286" r:id="rId29"/>
    <p:sldId id="339" r:id="rId30"/>
    <p:sldId id="356" r:id="rId31"/>
    <p:sldId id="341" r:id="rId32"/>
    <p:sldId id="343" r:id="rId33"/>
    <p:sldId id="342" r:id="rId34"/>
    <p:sldId id="350" r:id="rId35"/>
    <p:sldId id="347" r:id="rId36"/>
    <p:sldId id="351" r:id="rId37"/>
    <p:sldId id="352" r:id="rId38"/>
    <p:sldId id="353" r:id="rId39"/>
    <p:sldId id="355" r:id="rId40"/>
    <p:sldId id="349"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328" autoAdjust="0"/>
  </p:normalViewPr>
  <p:slideViewPr>
    <p:cSldViewPr snapToGrid="0">
      <p:cViewPr varScale="1">
        <p:scale>
          <a:sx n="58" d="100"/>
          <a:sy n="58" d="100"/>
        </p:scale>
        <p:origin x="98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Landreville" userId="f2dab55fb44754ed" providerId="LiveId" clId="{5E31F69E-B25C-4B18-AF19-02268374B026}"/>
    <pc:docChg chg="undo custSel mod addSld delSld modSld sldOrd">
      <pc:chgData name="Kristen Landreville" userId="f2dab55fb44754ed" providerId="LiveId" clId="{5E31F69E-B25C-4B18-AF19-02268374B026}" dt="2021-02-07T22:30:07.119" v="12402" actId="27636"/>
      <pc:docMkLst>
        <pc:docMk/>
      </pc:docMkLst>
      <pc:sldChg chg="addSp delSp modSp mod">
        <pc:chgData name="Kristen Landreville" userId="f2dab55fb44754ed" providerId="LiveId" clId="{5E31F69E-B25C-4B18-AF19-02268374B026}" dt="2021-02-07T21:05:44.468" v="12300" actId="14100"/>
        <pc:sldMkLst>
          <pc:docMk/>
          <pc:sldMk cId="2406384828" sldId="256"/>
        </pc:sldMkLst>
        <pc:spChg chg="mod">
          <ac:chgData name="Kristen Landreville" userId="f2dab55fb44754ed" providerId="LiveId" clId="{5E31F69E-B25C-4B18-AF19-02268374B026}" dt="2021-02-04T21:49:46.260" v="1010" actId="21"/>
          <ac:spMkLst>
            <pc:docMk/>
            <pc:sldMk cId="2406384828" sldId="256"/>
            <ac:spMk id="2" creationId="{EFB644BB-739F-46E6-9FF8-F4AAA24DE00D}"/>
          </ac:spMkLst>
        </pc:spChg>
        <pc:spChg chg="mod">
          <ac:chgData name="Kristen Landreville" userId="f2dab55fb44754ed" providerId="LiveId" clId="{5E31F69E-B25C-4B18-AF19-02268374B026}" dt="2021-02-07T21:05:40.884" v="12299" actId="6549"/>
          <ac:spMkLst>
            <pc:docMk/>
            <pc:sldMk cId="2406384828" sldId="256"/>
            <ac:spMk id="3" creationId="{ECF498E5-6160-4B03-8E04-DF5BD4B381DB}"/>
          </ac:spMkLst>
        </pc:spChg>
        <pc:spChg chg="add del mod">
          <ac:chgData name="Kristen Landreville" userId="f2dab55fb44754ed" providerId="LiveId" clId="{5E31F69E-B25C-4B18-AF19-02268374B026}" dt="2021-02-05T16:34:32.013" v="10042" actId="478"/>
          <ac:spMkLst>
            <pc:docMk/>
            <pc:sldMk cId="2406384828" sldId="256"/>
            <ac:spMk id="4" creationId="{E96333BB-0B2C-4D11-82B3-8F4872B563A4}"/>
          </ac:spMkLst>
        </pc:spChg>
        <pc:spChg chg="add mod">
          <ac:chgData name="Kristen Landreville" userId="f2dab55fb44754ed" providerId="LiveId" clId="{5E31F69E-B25C-4B18-AF19-02268374B026}" dt="2021-02-07T21:05:44.468" v="12300" actId="14100"/>
          <ac:spMkLst>
            <pc:docMk/>
            <pc:sldMk cId="2406384828" sldId="256"/>
            <ac:spMk id="5" creationId="{B1303B64-C169-4F0D-B886-B05C4F679C75}"/>
          </ac:spMkLst>
        </pc:spChg>
      </pc:sldChg>
      <pc:sldChg chg="delSp del mod">
        <pc:chgData name="Kristen Landreville" userId="f2dab55fb44754ed" providerId="LiveId" clId="{5E31F69E-B25C-4B18-AF19-02268374B026}" dt="2021-02-05T04:20:13.484" v="9866" actId="47"/>
        <pc:sldMkLst>
          <pc:docMk/>
          <pc:sldMk cId="843928068" sldId="257"/>
        </pc:sldMkLst>
        <pc:picChg chg="del">
          <ac:chgData name="Kristen Landreville" userId="f2dab55fb44754ed" providerId="LiveId" clId="{5E31F69E-B25C-4B18-AF19-02268374B026}" dt="2021-02-05T04:19:03.514" v="9837" actId="21"/>
          <ac:picMkLst>
            <pc:docMk/>
            <pc:sldMk cId="843928068" sldId="257"/>
            <ac:picMk id="2" creationId="{00000000-0000-0000-0000-000000000000}"/>
          </ac:picMkLst>
        </pc:picChg>
      </pc:sldChg>
      <pc:sldChg chg="addSp modSp mod setBg modAnim">
        <pc:chgData name="Kristen Landreville" userId="f2dab55fb44754ed" providerId="LiveId" clId="{5E31F69E-B25C-4B18-AF19-02268374B026}" dt="2021-02-05T16:39:29.852" v="10263" actId="14100"/>
        <pc:sldMkLst>
          <pc:docMk/>
          <pc:sldMk cId="1852350933" sldId="258"/>
        </pc:sldMkLst>
        <pc:spChg chg="mod">
          <ac:chgData name="Kristen Landreville" userId="f2dab55fb44754ed" providerId="LiveId" clId="{5E31F69E-B25C-4B18-AF19-02268374B026}" dt="2021-02-04T19:26:30.381" v="19" actId="255"/>
          <ac:spMkLst>
            <pc:docMk/>
            <pc:sldMk cId="1852350933" sldId="258"/>
            <ac:spMk id="2" creationId="{39B37219-167E-416F-B9B6-C45F1D7061E3}"/>
          </ac:spMkLst>
        </pc:spChg>
        <pc:spChg chg="mod ord">
          <ac:chgData name="Kristen Landreville" userId="f2dab55fb44754ed" providerId="LiveId" clId="{5E31F69E-B25C-4B18-AF19-02268374B026}" dt="2021-02-05T16:39:29.852" v="10263" actId="14100"/>
          <ac:spMkLst>
            <pc:docMk/>
            <pc:sldMk cId="1852350933" sldId="258"/>
            <ac:spMk id="3" creationId="{599150CE-F79E-40EF-BFDE-155CB1385CEF}"/>
          </ac:spMkLst>
        </pc:spChg>
        <pc:spChg chg="add">
          <ac:chgData name="Kristen Landreville" userId="f2dab55fb44754ed" providerId="LiveId" clId="{5E31F69E-B25C-4B18-AF19-02268374B026}" dt="2021-02-04T19:26:20.038" v="15" actId="26606"/>
          <ac:spMkLst>
            <pc:docMk/>
            <pc:sldMk cId="1852350933" sldId="258"/>
            <ac:spMk id="10" creationId="{F57FEC46-F8CB-4925-8DAC-B57A9F5CC204}"/>
          </ac:spMkLst>
        </pc:spChg>
        <pc:picChg chg="mod">
          <ac:chgData name="Kristen Landreville" userId="f2dab55fb44754ed" providerId="LiveId" clId="{5E31F69E-B25C-4B18-AF19-02268374B026}" dt="2021-02-04T19:26:20.038" v="15" actId="26606"/>
          <ac:picMkLst>
            <pc:docMk/>
            <pc:sldMk cId="1852350933" sldId="258"/>
            <ac:picMk id="5" creationId="{D4DCAADD-1858-4764-A3EB-8D3BBF9E4AA1}"/>
          </ac:picMkLst>
        </pc:picChg>
      </pc:sldChg>
      <pc:sldChg chg="modSp del mod modAnim">
        <pc:chgData name="Kristen Landreville" userId="f2dab55fb44754ed" providerId="LiveId" clId="{5E31F69E-B25C-4B18-AF19-02268374B026}" dt="2021-02-04T22:57:09.318" v="2325" actId="47"/>
        <pc:sldMkLst>
          <pc:docMk/>
          <pc:sldMk cId="2697175734" sldId="259"/>
        </pc:sldMkLst>
        <pc:spChg chg="mod">
          <ac:chgData name="Kristen Landreville" userId="f2dab55fb44754ed" providerId="LiveId" clId="{5E31F69E-B25C-4B18-AF19-02268374B026}" dt="2021-02-04T20:17:54.124" v="106" actId="27636"/>
          <ac:spMkLst>
            <pc:docMk/>
            <pc:sldMk cId="2697175734" sldId="259"/>
            <ac:spMk id="2" creationId="{39B37219-167E-416F-B9B6-C45F1D7061E3}"/>
          </ac:spMkLst>
        </pc:spChg>
        <pc:spChg chg="mod">
          <ac:chgData name="Kristen Landreville" userId="f2dab55fb44754ed" providerId="LiveId" clId="{5E31F69E-B25C-4B18-AF19-02268374B026}" dt="2021-02-04T20:17:17.641" v="72" actId="313"/>
          <ac:spMkLst>
            <pc:docMk/>
            <pc:sldMk cId="2697175734" sldId="259"/>
            <ac:spMk id="4" creationId="{9531914A-E82D-498B-820B-3B59566043D5}"/>
          </ac:spMkLst>
        </pc:spChg>
      </pc:sldChg>
      <pc:sldChg chg="addSp modSp mod ord">
        <pc:chgData name="Kristen Landreville" userId="f2dab55fb44754ed" providerId="LiveId" clId="{5E31F69E-B25C-4B18-AF19-02268374B026}" dt="2021-02-07T21:39:29.199" v="12400" actId="20577"/>
        <pc:sldMkLst>
          <pc:docMk/>
          <pc:sldMk cId="213063845" sldId="266"/>
        </pc:sldMkLst>
        <pc:spChg chg="add mod">
          <ac:chgData name="Kristen Landreville" userId="f2dab55fb44754ed" providerId="LiveId" clId="{5E31F69E-B25C-4B18-AF19-02268374B026}" dt="2021-02-05T20:31:18.669" v="10610" actId="1076"/>
          <ac:spMkLst>
            <pc:docMk/>
            <pc:sldMk cId="213063845" sldId="266"/>
            <ac:spMk id="6" creationId="{DF41C8B6-08D2-49CE-AE77-DE979352E09B}"/>
          </ac:spMkLst>
        </pc:spChg>
        <pc:spChg chg="mod">
          <ac:chgData name="Kristen Landreville" userId="f2dab55fb44754ed" providerId="LiveId" clId="{5E31F69E-B25C-4B18-AF19-02268374B026}" dt="2021-02-07T21:39:29.199" v="12400" actId="20577"/>
          <ac:spMkLst>
            <pc:docMk/>
            <pc:sldMk cId="213063845" sldId="266"/>
            <ac:spMk id="23" creationId="{4CFCEB3B-7C06-44EF-8631-7ED6DAAE2C2B}"/>
          </ac:spMkLst>
        </pc:spChg>
      </pc:sldChg>
      <pc:sldChg chg="modSp del mod ord">
        <pc:chgData name="Kristen Landreville" userId="f2dab55fb44754ed" providerId="LiveId" clId="{5E31F69E-B25C-4B18-AF19-02268374B026}" dt="2021-02-05T03:35:13.309" v="9551" actId="47"/>
        <pc:sldMkLst>
          <pc:docMk/>
          <pc:sldMk cId="883280288" sldId="267"/>
        </pc:sldMkLst>
        <pc:spChg chg="mod">
          <ac:chgData name="Kristen Landreville" userId="f2dab55fb44754ed" providerId="LiveId" clId="{5E31F69E-B25C-4B18-AF19-02268374B026}" dt="2021-02-05T00:26:55.598" v="3981" actId="404"/>
          <ac:spMkLst>
            <pc:docMk/>
            <pc:sldMk cId="883280288" sldId="267"/>
            <ac:spMk id="22" creationId="{8F2035FC-DE95-4E03-874F-7574AA65A424}"/>
          </ac:spMkLst>
        </pc:spChg>
        <pc:spChg chg="mod">
          <ac:chgData name="Kristen Landreville" userId="f2dab55fb44754ed" providerId="LiveId" clId="{5E31F69E-B25C-4B18-AF19-02268374B026}" dt="2021-02-05T00:26:51.761" v="3980" actId="404"/>
          <ac:spMkLst>
            <pc:docMk/>
            <pc:sldMk cId="883280288" sldId="267"/>
            <ac:spMk id="23" creationId="{4CFCEB3B-7C06-44EF-8631-7ED6DAAE2C2B}"/>
          </ac:spMkLst>
        </pc:spChg>
        <pc:spChg chg="mod">
          <ac:chgData name="Kristen Landreville" userId="f2dab55fb44754ed" providerId="LiveId" clId="{5E31F69E-B25C-4B18-AF19-02268374B026}" dt="2021-02-05T00:26:47.908" v="3979" actId="404"/>
          <ac:spMkLst>
            <pc:docMk/>
            <pc:sldMk cId="883280288" sldId="267"/>
            <ac:spMk id="24" creationId="{8D7EFF4B-4879-45F2-A3A3-87F1EB54E51D}"/>
          </ac:spMkLst>
        </pc:spChg>
      </pc:sldChg>
      <pc:sldChg chg="modSp del mod">
        <pc:chgData name="Kristen Landreville" userId="f2dab55fb44754ed" providerId="LiveId" clId="{5E31F69E-B25C-4B18-AF19-02268374B026}" dt="2021-02-05T00:01:57.557" v="3495" actId="47"/>
        <pc:sldMkLst>
          <pc:docMk/>
          <pc:sldMk cId="3493558034" sldId="268"/>
        </pc:sldMkLst>
        <pc:spChg chg="mod">
          <ac:chgData name="Kristen Landreville" userId="f2dab55fb44754ed" providerId="LiveId" clId="{5E31F69E-B25C-4B18-AF19-02268374B026}" dt="2021-02-05T00:01:54.471" v="3494" actId="6549"/>
          <ac:spMkLst>
            <pc:docMk/>
            <pc:sldMk cId="3493558034" sldId="268"/>
            <ac:spMk id="22" creationId="{8F2035FC-DE95-4E03-874F-7574AA65A424}"/>
          </ac:spMkLst>
        </pc:spChg>
      </pc:sldChg>
      <pc:sldChg chg="del">
        <pc:chgData name="Kristen Landreville" userId="f2dab55fb44754ed" providerId="LiveId" clId="{5E31F69E-B25C-4B18-AF19-02268374B026}" dt="2021-02-05T04:20:20.600" v="9869" actId="47"/>
        <pc:sldMkLst>
          <pc:docMk/>
          <pc:sldMk cId="2643426107" sldId="269"/>
        </pc:sldMkLst>
      </pc:sldChg>
      <pc:sldChg chg="del">
        <pc:chgData name="Kristen Landreville" userId="f2dab55fb44754ed" providerId="LiveId" clId="{5E31F69E-B25C-4B18-AF19-02268374B026}" dt="2021-02-05T04:20:22.566" v="9870" actId="47"/>
        <pc:sldMkLst>
          <pc:docMk/>
          <pc:sldMk cId="1014287800" sldId="271"/>
        </pc:sldMkLst>
      </pc:sldChg>
      <pc:sldChg chg="del">
        <pc:chgData name="Kristen Landreville" userId="f2dab55fb44754ed" providerId="LiveId" clId="{5E31F69E-B25C-4B18-AF19-02268374B026}" dt="2021-02-05T04:20:18.254" v="9868" actId="47"/>
        <pc:sldMkLst>
          <pc:docMk/>
          <pc:sldMk cId="2849499852" sldId="273"/>
        </pc:sldMkLst>
      </pc:sldChg>
      <pc:sldChg chg="addSp modSp mod ord">
        <pc:chgData name="Kristen Landreville" userId="f2dab55fb44754ed" providerId="LiveId" clId="{5E31F69E-B25C-4B18-AF19-02268374B026}" dt="2021-02-05T20:30:54.210" v="10606" actId="1076"/>
        <pc:sldMkLst>
          <pc:docMk/>
          <pc:sldMk cId="4248416823" sldId="278"/>
        </pc:sldMkLst>
        <pc:spChg chg="add mod">
          <ac:chgData name="Kristen Landreville" userId="f2dab55fb44754ed" providerId="LiveId" clId="{5E31F69E-B25C-4B18-AF19-02268374B026}" dt="2021-02-05T20:30:54.210" v="10606" actId="1076"/>
          <ac:spMkLst>
            <pc:docMk/>
            <pc:sldMk cId="4248416823" sldId="278"/>
            <ac:spMk id="6" creationId="{F6BF0C52-E4F2-4B74-9C9C-A5EB19A3BFBC}"/>
          </ac:spMkLst>
        </pc:spChg>
        <pc:spChg chg="mod">
          <ac:chgData name="Kristen Landreville" userId="f2dab55fb44754ed" providerId="LiveId" clId="{5E31F69E-B25C-4B18-AF19-02268374B026}" dt="2021-02-05T00:03:12.031" v="3499" actId="27636"/>
          <ac:spMkLst>
            <pc:docMk/>
            <pc:sldMk cId="4248416823" sldId="278"/>
            <ac:spMk id="22" creationId="{8F2035FC-DE95-4E03-874F-7574AA65A424}"/>
          </ac:spMkLst>
        </pc:spChg>
        <pc:picChg chg="mod">
          <ac:chgData name="Kristen Landreville" userId="f2dab55fb44754ed" providerId="LiveId" clId="{5E31F69E-B25C-4B18-AF19-02268374B026}" dt="2021-02-05T20:30:49.988" v="10605" actId="1076"/>
          <ac:picMkLst>
            <pc:docMk/>
            <pc:sldMk cId="4248416823" sldId="278"/>
            <ac:picMk id="7" creationId="{00000000-0000-0000-0000-000000000000}"/>
          </ac:picMkLst>
        </pc:picChg>
      </pc:sldChg>
      <pc:sldChg chg="addSp modSp mod ord">
        <pc:chgData name="Kristen Landreville" userId="f2dab55fb44754ed" providerId="LiveId" clId="{5E31F69E-B25C-4B18-AF19-02268374B026}" dt="2021-02-05T20:31:25.797" v="10612" actId="1076"/>
        <pc:sldMkLst>
          <pc:docMk/>
          <pc:sldMk cId="2740807913" sldId="279"/>
        </pc:sldMkLst>
        <pc:spChg chg="add mod">
          <ac:chgData name="Kristen Landreville" userId="f2dab55fb44754ed" providerId="LiveId" clId="{5E31F69E-B25C-4B18-AF19-02268374B026}" dt="2021-02-05T20:31:25.797" v="10612" actId="1076"/>
          <ac:spMkLst>
            <pc:docMk/>
            <pc:sldMk cId="2740807913" sldId="279"/>
            <ac:spMk id="6" creationId="{14C9F830-FD21-45E9-82C6-B705E3E8F2CF}"/>
          </ac:spMkLst>
        </pc:spChg>
        <pc:spChg chg="mod">
          <ac:chgData name="Kristen Landreville" userId="f2dab55fb44754ed" providerId="LiveId" clId="{5E31F69E-B25C-4B18-AF19-02268374B026}" dt="2021-02-05T00:26:17.498" v="3977" actId="404"/>
          <ac:spMkLst>
            <pc:docMk/>
            <pc:sldMk cId="2740807913" sldId="279"/>
            <ac:spMk id="24" creationId="{8D7EFF4B-4879-45F2-A3A3-87F1EB54E51D}"/>
          </ac:spMkLst>
        </pc:spChg>
      </pc:sldChg>
      <pc:sldChg chg="addSp modSp mod ord">
        <pc:chgData name="Kristen Landreville" userId="f2dab55fb44754ed" providerId="LiveId" clId="{5E31F69E-B25C-4B18-AF19-02268374B026}" dt="2021-02-07T21:15:38.147" v="12320" actId="20577"/>
        <pc:sldMkLst>
          <pc:docMk/>
          <pc:sldMk cId="2839269250" sldId="280"/>
        </pc:sldMkLst>
        <pc:spChg chg="mod">
          <ac:chgData name="Kristen Landreville" userId="f2dab55fb44754ed" providerId="LiveId" clId="{5E31F69E-B25C-4B18-AF19-02268374B026}" dt="2021-02-05T00:03:41.752" v="3520" actId="1035"/>
          <ac:spMkLst>
            <pc:docMk/>
            <pc:sldMk cId="2839269250" sldId="280"/>
            <ac:spMk id="3" creationId="{599150CE-F79E-40EF-BFDE-155CB1385CEF}"/>
          </ac:spMkLst>
        </pc:spChg>
        <pc:spChg chg="add mod">
          <ac:chgData name="Kristen Landreville" userId="f2dab55fb44754ed" providerId="LiveId" clId="{5E31F69E-B25C-4B18-AF19-02268374B026}" dt="2021-02-05T20:31:31.863" v="10614" actId="1076"/>
          <ac:spMkLst>
            <pc:docMk/>
            <pc:sldMk cId="2839269250" sldId="280"/>
            <ac:spMk id="9" creationId="{A91BF8DC-E96C-4BB6-8DDA-EFA19A5014F3}"/>
          </ac:spMkLst>
        </pc:spChg>
        <pc:spChg chg="mod">
          <ac:chgData name="Kristen Landreville" userId="f2dab55fb44754ed" providerId="LiveId" clId="{5E31F69E-B25C-4B18-AF19-02268374B026}" dt="2021-02-05T00:03:41.752" v="3520" actId="1035"/>
          <ac:spMkLst>
            <pc:docMk/>
            <pc:sldMk cId="2839269250" sldId="280"/>
            <ac:spMk id="20" creationId="{8913EF2D-38CC-4476-A7BB-D4E2062E0A59}"/>
          </ac:spMkLst>
        </pc:spChg>
        <pc:spChg chg="mod">
          <ac:chgData name="Kristen Landreville" userId="f2dab55fb44754ed" providerId="LiveId" clId="{5E31F69E-B25C-4B18-AF19-02268374B026}" dt="2021-02-05T00:03:41.752" v="3520" actId="1035"/>
          <ac:spMkLst>
            <pc:docMk/>
            <pc:sldMk cId="2839269250" sldId="280"/>
            <ac:spMk id="21" creationId="{C2BA3081-464B-4462-94F3-1538993E1048}"/>
          </ac:spMkLst>
        </pc:spChg>
        <pc:spChg chg="mod">
          <ac:chgData name="Kristen Landreville" userId="f2dab55fb44754ed" providerId="LiveId" clId="{5E31F69E-B25C-4B18-AF19-02268374B026}" dt="2021-02-07T21:15:38.147" v="12320" actId="20577"/>
          <ac:spMkLst>
            <pc:docMk/>
            <pc:sldMk cId="2839269250" sldId="280"/>
            <ac:spMk id="22" creationId="{8F2035FC-DE95-4E03-874F-7574AA65A424}"/>
          </ac:spMkLst>
        </pc:spChg>
        <pc:spChg chg="mod">
          <ac:chgData name="Kristen Landreville" userId="f2dab55fb44754ed" providerId="LiveId" clId="{5E31F69E-B25C-4B18-AF19-02268374B026}" dt="2021-02-05T00:03:41.752" v="3520" actId="1035"/>
          <ac:spMkLst>
            <pc:docMk/>
            <pc:sldMk cId="2839269250" sldId="280"/>
            <ac:spMk id="23" creationId="{4CFCEB3B-7C06-44EF-8631-7ED6DAAE2C2B}"/>
          </ac:spMkLst>
        </pc:spChg>
        <pc:spChg chg="mod">
          <ac:chgData name="Kristen Landreville" userId="f2dab55fb44754ed" providerId="LiveId" clId="{5E31F69E-B25C-4B18-AF19-02268374B026}" dt="2021-02-05T00:26:39.737" v="3978" actId="404"/>
          <ac:spMkLst>
            <pc:docMk/>
            <pc:sldMk cId="2839269250" sldId="280"/>
            <ac:spMk id="24" creationId="{8D7EFF4B-4879-45F2-A3A3-87F1EB54E51D}"/>
          </ac:spMkLst>
        </pc:spChg>
      </pc:sldChg>
      <pc:sldChg chg="modSp del mod">
        <pc:chgData name="Kristen Landreville" userId="f2dab55fb44754ed" providerId="LiveId" clId="{5E31F69E-B25C-4B18-AF19-02268374B026}" dt="2021-02-05T04:20:15.596" v="9867" actId="47"/>
        <pc:sldMkLst>
          <pc:docMk/>
          <pc:sldMk cId="496940956" sldId="281"/>
        </pc:sldMkLst>
        <pc:spChg chg="mod">
          <ac:chgData name="Kristen Landreville" userId="f2dab55fb44754ed" providerId="LiveId" clId="{5E31F69E-B25C-4B18-AF19-02268374B026}" dt="2021-02-05T04:19:51.566" v="9864" actId="21"/>
          <ac:spMkLst>
            <pc:docMk/>
            <pc:sldMk cId="496940956" sldId="281"/>
            <ac:spMk id="4" creationId="{00000000-0000-0000-0000-000000000000}"/>
          </ac:spMkLst>
        </pc:spChg>
      </pc:sldChg>
      <pc:sldChg chg="del">
        <pc:chgData name="Kristen Landreville" userId="f2dab55fb44754ed" providerId="LiveId" clId="{5E31F69E-B25C-4B18-AF19-02268374B026}" dt="2021-02-04T21:51:23.229" v="1029" actId="47"/>
        <pc:sldMkLst>
          <pc:docMk/>
          <pc:sldMk cId="2123945847" sldId="282"/>
        </pc:sldMkLst>
      </pc:sldChg>
      <pc:sldChg chg="del">
        <pc:chgData name="Kristen Landreville" userId="f2dab55fb44754ed" providerId="LiveId" clId="{5E31F69E-B25C-4B18-AF19-02268374B026}" dt="2021-02-04T21:51:27.311" v="1030" actId="47"/>
        <pc:sldMkLst>
          <pc:docMk/>
          <pc:sldMk cId="1380134246" sldId="284"/>
        </pc:sldMkLst>
      </pc:sldChg>
      <pc:sldChg chg="delSp modSp del mod">
        <pc:chgData name="Kristen Landreville" userId="f2dab55fb44754ed" providerId="LiveId" clId="{5E31F69E-B25C-4B18-AF19-02268374B026}" dt="2021-02-04T23:00:57.088" v="2394" actId="47"/>
        <pc:sldMkLst>
          <pc:docMk/>
          <pc:sldMk cId="405802501" sldId="285"/>
        </pc:sldMkLst>
        <pc:picChg chg="del mod">
          <ac:chgData name="Kristen Landreville" userId="f2dab55fb44754ed" providerId="LiveId" clId="{5E31F69E-B25C-4B18-AF19-02268374B026}" dt="2021-02-04T22:59:54.920" v="2365" actId="21"/>
          <ac:picMkLst>
            <pc:docMk/>
            <pc:sldMk cId="405802501" sldId="285"/>
            <ac:picMk id="5" creationId="{F3246772-04BE-426C-89ED-6C81D4B7B770}"/>
          </ac:picMkLst>
        </pc:picChg>
      </pc:sldChg>
      <pc:sldChg chg="modSp modAnim">
        <pc:chgData name="Kristen Landreville" userId="f2dab55fb44754ed" providerId="LiveId" clId="{5E31F69E-B25C-4B18-AF19-02268374B026}" dt="2021-02-04T23:59:08.240" v="3489"/>
        <pc:sldMkLst>
          <pc:docMk/>
          <pc:sldMk cId="237413054" sldId="286"/>
        </pc:sldMkLst>
        <pc:spChg chg="mod">
          <ac:chgData name="Kristen Landreville" userId="f2dab55fb44754ed" providerId="LiveId" clId="{5E31F69E-B25C-4B18-AF19-02268374B026}" dt="2021-02-04T23:01:57.646" v="2405" actId="20577"/>
          <ac:spMkLst>
            <pc:docMk/>
            <pc:sldMk cId="237413054" sldId="286"/>
            <ac:spMk id="3" creationId="{599150CE-F79E-40EF-BFDE-155CB1385CEF}"/>
          </ac:spMkLst>
        </pc:spChg>
      </pc:sldChg>
      <pc:sldChg chg="del">
        <pc:chgData name="Kristen Landreville" userId="f2dab55fb44754ed" providerId="LiveId" clId="{5E31F69E-B25C-4B18-AF19-02268374B026}" dt="2021-02-05T04:17:46.817" v="9835" actId="47"/>
        <pc:sldMkLst>
          <pc:docMk/>
          <pc:sldMk cId="4149640097" sldId="287"/>
        </pc:sldMkLst>
      </pc:sldChg>
      <pc:sldChg chg="del">
        <pc:chgData name="Kristen Landreville" userId="f2dab55fb44754ed" providerId="LiveId" clId="{5E31F69E-B25C-4B18-AF19-02268374B026}" dt="2021-02-05T04:17:48.500" v="9836" actId="47"/>
        <pc:sldMkLst>
          <pc:docMk/>
          <pc:sldMk cId="2196681520" sldId="288"/>
        </pc:sldMkLst>
      </pc:sldChg>
      <pc:sldChg chg="delSp modSp del mod modAnim">
        <pc:chgData name="Kristen Landreville" userId="f2dab55fb44754ed" providerId="LiveId" clId="{5E31F69E-B25C-4B18-AF19-02268374B026}" dt="2021-02-05T16:40:31.091" v="10286" actId="47"/>
        <pc:sldMkLst>
          <pc:docMk/>
          <pc:sldMk cId="2399675387" sldId="289"/>
        </pc:sldMkLst>
        <pc:spChg chg="mod">
          <ac:chgData name="Kristen Landreville" userId="f2dab55fb44754ed" providerId="LiveId" clId="{5E31F69E-B25C-4B18-AF19-02268374B026}" dt="2021-02-05T16:40:15.685" v="10278" actId="21"/>
          <ac:spMkLst>
            <pc:docMk/>
            <pc:sldMk cId="2399675387" sldId="289"/>
            <ac:spMk id="3" creationId="{05645054-E8F7-4995-B811-968D044B48C9}"/>
          </ac:spMkLst>
        </pc:spChg>
        <pc:spChg chg="del">
          <ac:chgData name="Kristen Landreville" userId="f2dab55fb44754ed" providerId="LiveId" clId="{5E31F69E-B25C-4B18-AF19-02268374B026}" dt="2021-02-05T16:39:34.481" v="10264" actId="478"/>
          <ac:spMkLst>
            <pc:docMk/>
            <pc:sldMk cId="2399675387" sldId="289"/>
            <ac:spMk id="6" creationId="{CA16BD50-AB4F-49A2-A4AA-7B6575A5BEED}"/>
          </ac:spMkLst>
        </pc:spChg>
        <pc:picChg chg="del">
          <ac:chgData name="Kristen Landreville" userId="f2dab55fb44754ed" providerId="LiveId" clId="{5E31F69E-B25C-4B18-AF19-02268374B026}" dt="2021-02-05T16:39:34.481" v="10264" actId="478"/>
          <ac:picMkLst>
            <pc:docMk/>
            <pc:sldMk cId="2399675387" sldId="289"/>
            <ac:picMk id="5" creationId="{3E6E7491-F80C-4509-8C45-00FD69767CE1}"/>
          </ac:picMkLst>
        </pc:picChg>
      </pc:sldChg>
      <pc:sldChg chg="addSp delSp modSp mod modAnim">
        <pc:chgData name="Kristen Landreville" userId="f2dab55fb44754ed" providerId="LiveId" clId="{5E31F69E-B25C-4B18-AF19-02268374B026}" dt="2021-02-05T16:40:35.069" v="10287"/>
        <pc:sldMkLst>
          <pc:docMk/>
          <pc:sldMk cId="3796992207" sldId="290"/>
        </pc:sldMkLst>
        <pc:spChg chg="mod">
          <ac:chgData name="Kristen Landreville" userId="f2dab55fb44754ed" providerId="LiveId" clId="{5E31F69E-B25C-4B18-AF19-02268374B026}" dt="2021-02-05T16:40:28.471" v="10285" actId="27636"/>
          <ac:spMkLst>
            <pc:docMk/>
            <pc:sldMk cId="3796992207" sldId="290"/>
            <ac:spMk id="3" creationId="{05645054-E8F7-4995-B811-968D044B48C9}"/>
          </ac:spMkLst>
        </pc:spChg>
        <pc:picChg chg="add del mod">
          <ac:chgData name="Kristen Landreville" userId="f2dab55fb44754ed" providerId="LiveId" clId="{5E31F69E-B25C-4B18-AF19-02268374B026}" dt="2021-02-04T22:15:51.122" v="1202" actId="21"/>
          <ac:picMkLst>
            <pc:docMk/>
            <pc:sldMk cId="3796992207" sldId="290"/>
            <ac:picMk id="1026" creationId="{62960347-8A5A-41D0-A724-7A81D9640955}"/>
          </ac:picMkLst>
        </pc:picChg>
      </pc:sldChg>
      <pc:sldChg chg="addSp delSp modSp mod modAnim">
        <pc:chgData name="Kristen Landreville" userId="f2dab55fb44754ed" providerId="LiveId" clId="{5E31F69E-B25C-4B18-AF19-02268374B026}" dt="2021-02-05T20:32:08.369" v="10616" actId="1076"/>
        <pc:sldMkLst>
          <pc:docMk/>
          <pc:sldMk cId="1407918624" sldId="291"/>
        </pc:sldMkLst>
        <pc:spChg chg="mod">
          <ac:chgData name="Kristen Landreville" userId="f2dab55fb44754ed" providerId="LiveId" clId="{5E31F69E-B25C-4B18-AF19-02268374B026}" dt="2021-02-05T00:11:21.986" v="3809" actId="26606"/>
          <ac:spMkLst>
            <pc:docMk/>
            <pc:sldMk cId="1407918624" sldId="291"/>
            <ac:spMk id="2" creationId="{39B37219-167E-416F-B9B6-C45F1D7061E3}"/>
          </ac:spMkLst>
        </pc:spChg>
        <pc:spChg chg="mod ord">
          <ac:chgData name="Kristen Landreville" userId="f2dab55fb44754ed" providerId="LiveId" clId="{5E31F69E-B25C-4B18-AF19-02268374B026}" dt="2021-02-05T00:13:23.468" v="3886" actId="5793"/>
          <ac:spMkLst>
            <pc:docMk/>
            <pc:sldMk cId="1407918624" sldId="291"/>
            <ac:spMk id="4" creationId="{4406CC85-29A1-4207-9A8C-E15E4DA78D95}"/>
          </ac:spMkLst>
        </pc:spChg>
        <pc:spChg chg="add mod">
          <ac:chgData name="Kristen Landreville" userId="f2dab55fb44754ed" providerId="LiveId" clId="{5E31F69E-B25C-4B18-AF19-02268374B026}" dt="2021-02-05T20:32:08.369" v="10616" actId="1076"/>
          <ac:spMkLst>
            <pc:docMk/>
            <pc:sldMk cId="1407918624" sldId="291"/>
            <ac:spMk id="210" creationId="{6E90DF2C-0A62-4D58-AE6D-09FBEBE93C74}"/>
          </ac:spMkLst>
        </pc:spChg>
        <pc:spChg chg="add">
          <ac:chgData name="Kristen Landreville" userId="f2dab55fb44754ed" providerId="LiveId" clId="{5E31F69E-B25C-4B18-AF19-02268374B026}" dt="2021-02-05T00:11:21.986" v="3809" actId="26606"/>
          <ac:spMkLst>
            <pc:docMk/>
            <pc:sldMk cId="1407918624" sldId="291"/>
            <ac:spMk id="211" creationId="{8B9E3A5D-C977-4BD8-ADF3-3F8115033772}"/>
          </ac:spMkLst>
        </pc:spChg>
        <pc:grpChg chg="del">
          <ac:chgData name="Kristen Landreville" userId="f2dab55fb44754ed" providerId="LiveId" clId="{5E31F69E-B25C-4B18-AF19-02268374B026}" dt="2021-02-05T00:11:21.986" v="3809" actId="26606"/>
          <ac:grpSpMkLst>
            <pc:docMk/>
            <pc:sldMk cId="1407918624" sldId="291"/>
            <ac:grpSpMk id="158" creationId="{77A852C8-BC01-40BA-9756-A40AB1DD1E64}"/>
          </ac:grpSpMkLst>
        </pc:grpChg>
        <pc:grpChg chg="del">
          <ac:chgData name="Kristen Landreville" userId="f2dab55fb44754ed" providerId="LiveId" clId="{5E31F69E-B25C-4B18-AF19-02268374B026}" dt="2021-02-05T00:11:21.986" v="3809" actId="26606"/>
          <ac:grpSpMkLst>
            <pc:docMk/>
            <pc:sldMk cId="1407918624" sldId="291"/>
            <ac:grpSpMk id="159" creationId="{E32C8124-9249-43EE-B62C-2D68769FBEA9}"/>
          </ac:grpSpMkLst>
        </pc:grpChg>
        <pc:grpChg chg="del">
          <ac:chgData name="Kristen Landreville" userId="f2dab55fb44754ed" providerId="LiveId" clId="{5E31F69E-B25C-4B18-AF19-02268374B026}" dt="2021-02-05T00:11:21.986" v="3809" actId="26606"/>
          <ac:grpSpMkLst>
            <pc:docMk/>
            <pc:sldMk cId="1407918624" sldId="291"/>
            <ac:grpSpMk id="160" creationId="{55D74C9D-E96D-4B20-AD77-00AC9FA59B71}"/>
          </ac:grpSpMkLst>
        </pc:grpChg>
        <pc:grpChg chg="del">
          <ac:chgData name="Kristen Landreville" userId="f2dab55fb44754ed" providerId="LiveId" clId="{5E31F69E-B25C-4B18-AF19-02268374B026}" dt="2021-02-05T00:11:21.986" v="3809" actId="26606"/>
          <ac:grpSpMkLst>
            <pc:docMk/>
            <pc:sldMk cId="1407918624" sldId="291"/>
            <ac:grpSpMk id="163" creationId="{D3B7C47D-2C25-4D66-B1B9-2F11106D0BD1}"/>
          </ac:grpSpMkLst>
        </pc:grpChg>
        <pc:grpChg chg="add">
          <ac:chgData name="Kristen Landreville" userId="f2dab55fb44754ed" providerId="LiveId" clId="{5E31F69E-B25C-4B18-AF19-02268374B026}" dt="2021-02-05T00:11:21.986" v="3809" actId="26606"/>
          <ac:grpSpMkLst>
            <pc:docMk/>
            <pc:sldMk cId="1407918624" sldId="291"/>
            <ac:grpSpMk id="170" creationId="{6793DC89-E9E3-46CC-9998-C0B67D0F4759}"/>
          </ac:grpSpMkLst>
        </pc:grpChg>
        <pc:picChg chg="mod">
          <ac:chgData name="Kristen Landreville" userId="f2dab55fb44754ed" providerId="LiveId" clId="{5E31F69E-B25C-4B18-AF19-02268374B026}" dt="2021-02-05T00:11:21.986" v="3809" actId="26606"/>
          <ac:picMkLst>
            <pc:docMk/>
            <pc:sldMk cId="1407918624" sldId="291"/>
            <ac:picMk id="12" creationId="{386838FB-7B9B-4E85-8680-CD5B1D01D2EC}"/>
          </ac:picMkLst>
        </pc:picChg>
        <pc:picChg chg="mod">
          <ac:chgData name="Kristen Landreville" userId="f2dab55fb44754ed" providerId="LiveId" clId="{5E31F69E-B25C-4B18-AF19-02268374B026}" dt="2021-02-05T00:11:27.531" v="3811" actId="27614"/>
          <ac:picMkLst>
            <pc:docMk/>
            <pc:sldMk cId="1407918624" sldId="291"/>
            <ac:picMk id="14" creationId="{77399C73-C829-4B0F-9BDD-BEB4B4E3BB3D}"/>
          </ac:picMkLst>
        </pc:picChg>
        <pc:picChg chg="del">
          <ac:chgData name="Kristen Landreville" userId="f2dab55fb44754ed" providerId="LiveId" clId="{5E31F69E-B25C-4B18-AF19-02268374B026}" dt="2021-02-05T00:11:21.986" v="3809" actId="26606"/>
          <ac:picMkLst>
            <pc:docMk/>
            <pc:sldMk cId="1407918624" sldId="291"/>
            <ac:picMk id="157" creationId="{AC61633D-9A06-4EE6-8CCA-125E665DAA4C}"/>
          </ac:picMkLst>
        </pc:picChg>
        <pc:picChg chg="add">
          <ac:chgData name="Kristen Landreville" userId="f2dab55fb44754ed" providerId="LiveId" clId="{5E31F69E-B25C-4B18-AF19-02268374B026}" dt="2021-02-05T00:11:21.986" v="3809" actId="26606"/>
          <ac:picMkLst>
            <pc:docMk/>
            <pc:sldMk cId="1407918624" sldId="291"/>
            <ac:picMk id="168" creationId="{3B54EE56-CEC8-4067-8435-4D5937939AFD}"/>
          </ac:picMkLst>
        </pc:picChg>
        <pc:cxnChg chg="del">
          <ac:chgData name="Kristen Landreville" userId="f2dab55fb44754ed" providerId="LiveId" clId="{5E31F69E-B25C-4B18-AF19-02268374B026}" dt="2021-02-05T00:11:21.986" v="3809" actId="26606"/>
          <ac:cxnSpMkLst>
            <pc:docMk/>
            <pc:sldMk cId="1407918624" sldId="291"/>
            <ac:cxnSpMk id="161" creationId="{058526FF-D1BB-485F-B65A-131B3D8638BF}"/>
          </ac:cxnSpMkLst>
        </pc:cxnChg>
        <pc:cxnChg chg="del">
          <ac:chgData name="Kristen Landreville" userId="f2dab55fb44754ed" providerId="LiveId" clId="{5E31F69E-B25C-4B18-AF19-02268374B026}" dt="2021-02-05T00:11:21.986" v="3809" actId="26606"/>
          <ac:cxnSpMkLst>
            <pc:docMk/>
            <pc:sldMk cId="1407918624" sldId="291"/>
            <ac:cxnSpMk id="162" creationId="{B840E623-D6C1-4957-AE29-C2334E165AC7}"/>
          </ac:cxnSpMkLst>
        </pc:cxnChg>
      </pc:sldChg>
      <pc:sldChg chg="modSp mod">
        <pc:chgData name="Kristen Landreville" userId="f2dab55fb44754ed" providerId="LiveId" clId="{5E31F69E-B25C-4B18-AF19-02268374B026}" dt="2021-02-05T00:09:07.649" v="3715" actId="20577"/>
        <pc:sldMkLst>
          <pc:docMk/>
          <pc:sldMk cId="998727891" sldId="292"/>
        </pc:sldMkLst>
        <pc:spChg chg="mod">
          <ac:chgData name="Kristen Landreville" userId="f2dab55fb44754ed" providerId="LiveId" clId="{5E31F69E-B25C-4B18-AF19-02268374B026}" dt="2021-02-05T00:08:10.439" v="3662" actId="20577"/>
          <ac:spMkLst>
            <pc:docMk/>
            <pc:sldMk cId="998727891" sldId="292"/>
            <ac:spMk id="2" creationId="{39B37219-167E-416F-B9B6-C45F1D7061E3}"/>
          </ac:spMkLst>
        </pc:spChg>
        <pc:spChg chg="mod">
          <ac:chgData name="Kristen Landreville" userId="f2dab55fb44754ed" providerId="LiveId" clId="{5E31F69E-B25C-4B18-AF19-02268374B026}" dt="2021-02-05T00:09:07.649" v="3715" actId="20577"/>
          <ac:spMkLst>
            <pc:docMk/>
            <pc:sldMk cId="998727891" sldId="292"/>
            <ac:spMk id="3" creationId="{599150CE-F79E-40EF-BFDE-155CB1385CEF}"/>
          </ac:spMkLst>
        </pc:spChg>
      </pc:sldChg>
      <pc:sldChg chg="modSp modAnim">
        <pc:chgData name="Kristen Landreville" userId="f2dab55fb44754ed" providerId="LiveId" clId="{5E31F69E-B25C-4B18-AF19-02268374B026}" dt="2021-02-05T02:08:29.929" v="5508" actId="20577"/>
        <pc:sldMkLst>
          <pc:docMk/>
          <pc:sldMk cId="2592608806" sldId="293"/>
        </pc:sldMkLst>
        <pc:spChg chg="mod">
          <ac:chgData name="Kristen Landreville" userId="f2dab55fb44754ed" providerId="LiveId" clId="{5E31F69E-B25C-4B18-AF19-02268374B026}" dt="2021-02-05T00:11:39.103" v="3835" actId="20577"/>
          <ac:spMkLst>
            <pc:docMk/>
            <pc:sldMk cId="2592608806" sldId="293"/>
            <ac:spMk id="2" creationId="{39B37219-167E-416F-B9B6-C45F1D7061E3}"/>
          </ac:spMkLst>
        </pc:spChg>
        <pc:spChg chg="mod">
          <ac:chgData name="Kristen Landreville" userId="f2dab55fb44754ed" providerId="LiveId" clId="{5E31F69E-B25C-4B18-AF19-02268374B026}" dt="2021-02-05T02:08:29.929" v="5508" actId="20577"/>
          <ac:spMkLst>
            <pc:docMk/>
            <pc:sldMk cId="2592608806" sldId="293"/>
            <ac:spMk id="3" creationId="{599150CE-F79E-40EF-BFDE-155CB1385CEF}"/>
          </ac:spMkLst>
        </pc:spChg>
      </pc:sldChg>
      <pc:sldChg chg="addSp delSp modSp mod addAnim delAnim modAnim">
        <pc:chgData name="Kristen Landreville" userId="f2dab55fb44754ed" providerId="LiveId" clId="{5E31F69E-B25C-4B18-AF19-02268374B026}" dt="2021-02-05T02:59:43.578" v="8005" actId="5793"/>
        <pc:sldMkLst>
          <pc:docMk/>
          <pc:sldMk cId="336669273" sldId="294"/>
        </pc:sldMkLst>
        <pc:spChg chg="mod">
          <ac:chgData name="Kristen Landreville" userId="f2dab55fb44754ed" providerId="LiveId" clId="{5E31F69E-B25C-4B18-AF19-02268374B026}" dt="2021-02-05T02:59:16.072" v="7999" actId="26606"/>
          <ac:spMkLst>
            <pc:docMk/>
            <pc:sldMk cId="336669273" sldId="294"/>
            <ac:spMk id="2" creationId="{39B37219-167E-416F-B9B6-C45F1D7061E3}"/>
          </ac:spMkLst>
        </pc:spChg>
        <pc:spChg chg="mod ord">
          <ac:chgData name="Kristen Landreville" userId="f2dab55fb44754ed" providerId="LiveId" clId="{5E31F69E-B25C-4B18-AF19-02268374B026}" dt="2021-02-05T02:59:43.578" v="8005" actId="5793"/>
          <ac:spMkLst>
            <pc:docMk/>
            <pc:sldMk cId="336669273" sldId="294"/>
            <ac:spMk id="4" creationId="{4406CC85-29A1-4207-9A8C-E15E4DA78D95}"/>
          </ac:spMkLst>
        </pc:spChg>
        <pc:spChg chg="add del">
          <ac:chgData name="Kristen Landreville" userId="f2dab55fb44754ed" providerId="LiveId" clId="{5E31F69E-B25C-4B18-AF19-02268374B026}" dt="2021-02-05T02:59:16.072" v="7999" actId="26606"/>
          <ac:spMkLst>
            <pc:docMk/>
            <pc:sldMk cId="336669273" sldId="294"/>
            <ac:spMk id="211" creationId="{E4B7B3E3-827A-48BE-AD67-A57C45AA6949}"/>
          </ac:spMkLst>
        </pc:spChg>
        <pc:grpChg chg="add del">
          <ac:chgData name="Kristen Landreville" userId="f2dab55fb44754ed" providerId="LiveId" clId="{5E31F69E-B25C-4B18-AF19-02268374B026}" dt="2021-02-05T00:12:51.853" v="3878" actId="26606"/>
          <ac:grpSpMkLst>
            <pc:docMk/>
            <pc:sldMk cId="336669273" sldId="294"/>
            <ac:grpSpMk id="158" creationId="{77A852C8-BC01-40BA-9756-A40AB1DD1E64}"/>
          </ac:grpSpMkLst>
        </pc:grpChg>
        <pc:grpChg chg="add del">
          <ac:chgData name="Kristen Landreville" userId="f2dab55fb44754ed" providerId="LiveId" clId="{5E31F69E-B25C-4B18-AF19-02268374B026}" dt="2021-02-05T00:12:51.853" v="3878" actId="26606"/>
          <ac:grpSpMkLst>
            <pc:docMk/>
            <pc:sldMk cId="336669273" sldId="294"/>
            <ac:grpSpMk id="159" creationId="{E32C8124-9249-43EE-B62C-2D68769FBEA9}"/>
          </ac:grpSpMkLst>
        </pc:grpChg>
        <pc:grpChg chg="add del">
          <ac:chgData name="Kristen Landreville" userId="f2dab55fb44754ed" providerId="LiveId" clId="{5E31F69E-B25C-4B18-AF19-02268374B026}" dt="2021-02-05T00:12:51.853" v="3878" actId="26606"/>
          <ac:grpSpMkLst>
            <pc:docMk/>
            <pc:sldMk cId="336669273" sldId="294"/>
            <ac:grpSpMk id="160" creationId="{55D74C9D-E96D-4B20-AD77-00AC9FA59B71}"/>
          </ac:grpSpMkLst>
        </pc:grpChg>
        <pc:grpChg chg="add del">
          <ac:chgData name="Kristen Landreville" userId="f2dab55fb44754ed" providerId="LiveId" clId="{5E31F69E-B25C-4B18-AF19-02268374B026}" dt="2021-02-05T00:12:51.853" v="3878" actId="26606"/>
          <ac:grpSpMkLst>
            <pc:docMk/>
            <pc:sldMk cId="336669273" sldId="294"/>
            <ac:grpSpMk id="163" creationId="{D3B7C47D-2C25-4D66-B1B9-2F11106D0BD1}"/>
          </ac:grpSpMkLst>
        </pc:grpChg>
        <pc:grpChg chg="add del">
          <ac:chgData name="Kristen Landreville" userId="f2dab55fb44754ed" providerId="LiveId" clId="{5E31F69E-B25C-4B18-AF19-02268374B026}" dt="2021-02-05T00:12:51.798" v="3877" actId="26606"/>
          <ac:grpSpMkLst>
            <pc:docMk/>
            <pc:sldMk cId="336669273" sldId="294"/>
            <ac:grpSpMk id="170" creationId="{A24E966C-35F3-4DB1-8C23-4BC252E4E4A2}"/>
          </ac:grpSpMkLst>
        </pc:grpChg>
        <pc:grpChg chg="add del">
          <ac:chgData name="Kristen Landreville" userId="f2dab55fb44754ed" providerId="LiveId" clId="{5E31F69E-B25C-4B18-AF19-02268374B026}" dt="2021-02-05T02:59:16.072" v="7999" actId="26606"/>
          <ac:grpSpMkLst>
            <pc:docMk/>
            <pc:sldMk cId="336669273" sldId="294"/>
            <ac:grpSpMk id="213" creationId="{EC711491-7BB6-4BE6-A470-44BF61D562E0}"/>
          </ac:grpSpMkLst>
        </pc:grpChg>
        <pc:grpChg chg="add">
          <ac:chgData name="Kristen Landreville" userId="f2dab55fb44754ed" providerId="LiveId" clId="{5E31F69E-B25C-4B18-AF19-02268374B026}" dt="2021-02-05T02:59:16.072" v="7999" actId="26606"/>
          <ac:grpSpMkLst>
            <pc:docMk/>
            <pc:sldMk cId="336669273" sldId="294"/>
            <ac:grpSpMk id="220" creationId="{A24E966C-35F3-4DB1-8C23-4BC252E4E4A2}"/>
          </ac:grpSpMkLst>
        </pc:grpChg>
        <pc:picChg chg="mod">
          <ac:chgData name="Kristen Landreville" userId="f2dab55fb44754ed" providerId="LiveId" clId="{5E31F69E-B25C-4B18-AF19-02268374B026}" dt="2021-02-05T02:59:22.024" v="8001" actId="1076"/>
          <ac:picMkLst>
            <pc:docMk/>
            <pc:sldMk cId="336669273" sldId="294"/>
            <ac:picMk id="11" creationId="{ECA27F53-CB65-41F5-A500-91CDCEDA3FA1}"/>
          </ac:picMkLst>
        </pc:picChg>
        <pc:picChg chg="add del">
          <ac:chgData name="Kristen Landreville" userId="f2dab55fb44754ed" providerId="LiveId" clId="{5E31F69E-B25C-4B18-AF19-02268374B026}" dt="2021-02-05T00:12:51.853" v="3878" actId="26606"/>
          <ac:picMkLst>
            <pc:docMk/>
            <pc:sldMk cId="336669273" sldId="294"/>
            <ac:picMk id="157" creationId="{AC61633D-9A06-4EE6-8CCA-125E665DAA4C}"/>
          </ac:picMkLst>
        </pc:picChg>
        <pc:picChg chg="add del">
          <ac:chgData name="Kristen Landreville" userId="f2dab55fb44754ed" providerId="LiveId" clId="{5E31F69E-B25C-4B18-AF19-02268374B026}" dt="2021-02-05T00:12:51.798" v="3877" actId="26606"/>
          <ac:picMkLst>
            <pc:docMk/>
            <pc:sldMk cId="336669273" sldId="294"/>
            <ac:picMk id="168" creationId="{519FA62B-A2C9-49F5-8C45-9D5CDCD72B49}"/>
          </ac:picMkLst>
        </pc:picChg>
        <pc:picChg chg="add del">
          <ac:chgData name="Kristen Landreville" userId="f2dab55fb44754ed" providerId="LiveId" clId="{5E31F69E-B25C-4B18-AF19-02268374B026}" dt="2021-02-05T02:59:16.072" v="7999" actId="26606"/>
          <ac:picMkLst>
            <pc:docMk/>
            <pc:sldMk cId="336669273" sldId="294"/>
            <ac:picMk id="212" creationId="{5B367C29-5200-4FF1-83B7-18B105A0BDDE}"/>
          </ac:picMkLst>
        </pc:picChg>
        <pc:picChg chg="add">
          <ac:chgData name="Kristen Landreville" userId="f2dab55fb44754ed" providerId="LiveId" clId="{5E31F69E-B25C-4B18-AF19-02268374B026}" dt="2021-02-05T02:59:16.072" v="7999" actId="26606"/>
          <ac:picMkLst>
            <pc:docMk/>
            <pc:sldMk cId="336669273" sldId="294"/>
            <ac:picMk id="218" creationId="{519FA62B-A2C9-49F5-8C45-9D5CDCD72B49}"/>
          </ac:picMkLst>
        </pc:picChg>
        <pc:cxnChg chg="add del">
          <ac:chgData name="Kristen Landreville" userId="f2dab55fb44754ed" providerId="LiveId" clId="{5E31F69E-B25C-4B18-AF19-02268374B026}" dt="2021-02-05T00:12:51.853" v="3878" actId="26606"/>
          <ac:cxnSpMkLst>
            <pc:docMk/>
            <pc:sldMk cId="336669273" sldId="294"/>
            <ac:cxnSpMk id="161" creationId="{058526FF-D1BB-485F-B65A-131B3D8638BF}"/>
          </ac:cxnSpMkLst>
        </pc:cxnChg>
        <pc:cxnChg chg="add del">
          <ac:chgData name="Kristen Landreville" userId="f2dab55fb44754ed" providerId="LiveId" clId="{5E31F69E-B25C-4B18-AF19-02268374B026}" dt="2021-02-05T00:12:51.853" v="3878" actId="26606"/>
          <ac:cxnSpMkLst>
            <pc:docMk/>
            <pc:sldMk cId="336669273" sldId="294"/>
            <ac:cxnSpMk id="162" creationId="{B840E623-D6C1-4957-AE29-C2334E165AC7}"/>
          </ac:cxnSpMkLst>
        </pc:cxnChg>
      </pc:sldChg>
      <pc:sldChg chg="modSp modAnim">
        <pc:chgData name="Kristen Landreville" userId="f2dab55fb44754ed" providerId="LiveId" clId="{5E31F69E-B25C-4B18-AF19-02268374B026}" dt="2021-02-05T03:17:21.831" v="8973" actId="20577"/>
        <pc:sldMkLst>
          <pc:docMk/>
          <pc:sldMk cId="1029626109" sldId="295"/>
        </pc:sldMkLst>
        <pc:spChg chg="mod">
          <ac:chgData name="Kristen Landreville" userId="f2dab55fb44754ed" providerId="LiveId" clId="{5E31F69E-B25C-4B18-AF19-02268374B026}" dt="2021-02-05T03:17:21.831" v="8973" actId="20577"/>
          <ac:spMkLst>
            <pc:docMk/>
            <pc:sldMk cId="1029626109" sldId="295"/>
            <ac:spMk id="3" creationId="{599150CE-F79E-40EF-BFDE-155CB1385CEF}"/>
          </ac:spMkLst>
        </pc:spChg>
      </pc:sldChg>
      <pc:sldChg chg="modSp modAnim">
        <pc:chgData name="Kristen Landreville" userId="f2dab55fb44754ed" providerId="LiveId" clId="{5E31F69E-B25C-4B18-AF19-02268374B026}" dt="2021-02-05T03:18:01.423" v="8977" actId="20577"/>
        <pc:sldMkLst>
          <pc:docMk/>
          <pc:sldMk cId="4105528261" sldId="296"/>
        </pc:sldMkLst>
        <pc:spChg chg="mod">
          <ac:chgData name="Kristen Landreville" userId="f2dab55fb44754ed" providerId="LiveId" clId="{5E31F69E-B25C-4B18-AF19-02268374B026}" dt="2021-02-05T03:18:01.423" v="8977" actId="20577"/>
          <ac:spMkLst>
            <pc:docMk/>
            <pc:sldMk cId="4105528261" sldId="296"/>
            <ac:spMk id="3" creationId="{599150CE-F79E-40EF-BFDE-155CB1385CEF}"/>
          </ac:spMkLst>
        </pc:spChg>
      </pc:sldChg>
      <pc:sldChg chg="modSp ord modAnim">
        <pc:chgData name="Kristen Landreville" userId="f2dab55fb44754ed" providerId="LiveId" clId="{5E31F69E-B25C-4B18-AF19-02268374B026}" dt="2021-02-04T23:58:36.265" v="3486"/>
        <pc:sldMkLst>
          <pc:docMk/>
          <pc:sldMk cId="31012266" sldId="297"/>
        </pc:sldMkLst>
        <pc:spChg chg="mod">
          <ac:chgData name="Kristen Landreville" userId="f2dab55fb44754ed" providerId="LiveId" clId="{5E31F69E-B25C-4B18-AF19-02268374B026}" dt="2021-02-04T23:01:52.968" v="2404" actId="20577"/>
          <ac:spMkLst>
            <pc:docMk/>
            <pc:sldMk cId="31012266" sldId="297"/>
            <ac:spMk id="3" creationId="{599150CE-F79E-40EF-BFDE-155CB1385CEF}"/>
          </ac:spMkLst>
        </pc:spChg>
      </pc:sldChg>
      <pc:sldChg chg="addSp modSp mod ord">
        <pc:chgData name="Kristen Landreville" userId="f2dab55fb44754ed" providerId="LiveId" clId="{5E31F69E-B25C-4B18-AF19-02268374B026}" dt="2021-02-05T20:31:05.710" v="10608" actId="1076"/>
        <pc:sldMkLst>
          <pc:docMk/>
          <pc:sldMk cId="938869035" sldId="298"/>
        </pc:sldMkLst>
        <pc:spChg chg="add mod">
          <ac:chgData name="Kristen Landreville" userId="f2dab55fb44754ed" providerId="LiveId" clId="{5E31F69E-B25C-4B18-AF19-02268374B026}" dt="2021-02-05T20:31:05.710" v="10608" actId="1076"/>
          <ac:spMkLst>
            <pc:docMk/>
            <pc:sldMk cId="938869035" sldId="298"/>
            <ac:spMk id="3" creationId="{58C084A4-5951-4049-B213-F2FE4CBC32F7}"/>
          </ac:spMkLst>
        </pc:spChg>
      </pc:sldChg>
      <pc:sldChg chg="addSp delSp modSp new mod setBg modClrScheme chgLayout">
        <pc:chgData name="Kristen Landreville" userId="f2dab55fb44754ed" providerId="LiveId" clId="{5E31F69E-B25C-4B18-AF19-02268374B026}" dt="2021-02-04T21:48:39.224" v="963" actId="20577"/>
        <pc:sldMkLst>
          <pc:docMk/>
          <pc:sldMk cId="3488914023" sldId="299"/>
        </pc:sldMkLst>
        <pc:spChg chg="del mod ord">
          <ac:chgData name="Kristen Landreville" userId="f2dab55fb44754ed" providerId="LiveId" clId="{5E31F69E-B25C-4B18-AF19-02268374B026}" dt="2021-02-04T21:23:26.385" v="340" actId="700"/>
          <ac:spMkLst>
            <pc:docMk/>
            <pc:sldMk cId="3488914023" sldId="299"/>
            <ac:spMk id="2" creationId="{C24836E7-EA41-4AD4-A91B-3466425329E9}"/>
          </ac:spMkLst>
        </pc:spChg>
        <pc:spChg chg="del mod ord">
          <ac:chgData name="Kristen Landreville" userId="f2dab55fb44754ed" providerId="LiveId" clId="{5E31F69E-B25C-4B18-AF19-02268374B026}" dt="2021-02-04T21:23:26.385" v="340" actId="700"/>
          <ac:spMkLst>
            <pc:docMk/>
            <pc:sldMk cId="3488914023" sldId="299"/>
            <ac:spMk id="3" creationId="{6B93D59F-58DC-4CDD-AC61-7D4EB7246301}"/>
          </ac:spMkLst>
        </pc:spChg>
        <pc:spChg chg="add mod ord">
          <ac:chgData name="Kristen Landreville" userId="f2dab55fb44754ed" providerId="LiveId" clId="{5E31F69E-B25C-4B18-AF19-02268374B026}" dt="2021-02-04T21:48:03.960" v="822" actId="26606"/>
          <ac:spMkLst>
            <pc:docMk/>
            <pc:sldMk cId="3488914023" sldId="299"/>
            <ac:spMk id="4" creationId="{63EB213F-30F9-4E6B-A273-F6BF4E8B8DCF}"/>
          </ac:spMkLst>
        </pc:spChg>
        <pc:spChg chg="add mod ord">
          <ac:chgData name="Kristen Landreville" userId="f2dab55fb44754ed" providerId="LiveId" clId="{5E31F69E-B25C-4B18-AF19-02268374B026}" dt="2021-02-04T21:48:39.224" v="963" actId="20577"/>
          <ac:spMkLst>
            <pc:docMk/>
            <pc:sldMk cId="3488914023" sldId="299"/>
            <ac:spMk id="5" creationId="{CA448A3A-3930-4E40-B8A5-59EED2861B44}"/>
          </ac:spMkLst>
        </pc:spChg>
        <pc:spChg chg="add del">
          <ac:chgData name="Kristen Landreville" userId="f2dab55fb44754ed" providerId="LiveId" clId="{5E31F69E-B25C-4B18-AF19-02268374B026}" dt="2021-02-04T21:26:28" v="455" actId="22"/>
          <ac:spMkLst>
            <pc:docMk/>
            <pc:sldMk cId="3488914023" sldId="299"/>
            <ac:spMk id="7" creationId="{65CB10D8-A744-4C2F-A5D0-B574F3B8045A}"/>
          </ac:spMkLst>
        </pc:spChg>
        <pc:grpChg chg="add">
          <ac:chgData name="Kristen Landreville" userId="f2dab55fb44754ed" providerId="LiveId" clId="{5E31F69E-B25C-4B18-AF19-02268374B026}" dt="2021-02-04T21:48:03.960" v="822" actId="26606"/>
          <ac:grpSpMkLst>
            <pc:docMk/>
            <pc:sldMk cId="3488914023" sldId="299"/>
            <ac:grpSpMk id="16" creationId="{F21A37DB-EDD2-4025-A254-7FE5E4C7AE2B}"/>
          </ac:grpSpMkLst>
        </pc:grpChg>
        <pc:grpChg chg="add">
          <ac:chgData name="Kristen Landreville" userId="f2dab55fb44754ed" providerId="LiveId" clId="{5E31F69E-B25C-4B18-AF19-02268374B026}" dt="2021-02-04T21:48:03.960" v="822" actId="26606"/>
          <ac:grpSpMkLst>
            <pc:docMk/>
            <pc:sldMk cId="3488914023" sldId="299"/>
            <ac:grpSpMk id="72" creationId="{68961809-266D-4B4D-BE74-84C1B3CD6F28}"/>
          </ac:grpSpMkLst>
        </pc:grpChg>
        <pc:grpChg chg="add">
          <ac:chgData name="Kristen Landreville" userId="f2dab55fb44754ed" providerId="LiveId" clId="{5E31F69E-B25C-4B18-AF19-02268374B026}" dt="2021-02-04T21:48:03.960" v="822" actId="26606"/>
          <ac:grpSpMkLst>
            <pc:docMk/>
            <pc:sldMk cId="3488914023" sldId="299"/>
            <ac:grpSpMk id="76" creationId="{B2086F72-9495-4DC4-839B-72567BA8D619}"/>
          </ac:grpSpMkLst>
        </pc:grpChg>
        <pc:picChg chg="add mod ord">
          <ac:chgData name="Kristen Landreville" userId="f2dab55fb44754ed" providerId="LiveId" clId="{5E31F69E-B25C-4B18-AF19-02268374B026}" dt="2021-02-04T21:48:03.960" v="822" actId="26606"/>
          <ac:picMkLst>
            <pc:docMk/>
            <pc:sldMk cId="3488914023" sldId="299"/>
            <ac:picMk id="9" creationId="{6900616D-7CDA-4608-919D-47A09952319B}"/>
          </ac:picMkLst>
        </pc:picChg>
        <pc:picChg chg="add">
          <ac:chgData name="Kristen Landreville" userId="f2dab55fb44754ed" providerId="LiveId" clId="{5E31F69E-B25C-4B18-AF19-02268374B026}" dt="2021-02-04T21:48:03.960" v="822" actId="26606"/>
          <ac:picMkLst>
            <pc:docMk/>
            <pc:sldMk cId="3488914023" sldId="299"/>
            <ac:picMk id="14" creationId="{38BFA449-4933-478B-B27D-ACCC557FF970}"/>
          </ac:picMkLst>
        </pc:picChg>
      </pc:sldChg>
      <pc:sldChg chg="delSp modSp add mod modClrScheme chgLayout">
        <pc:chgData name="Kristen Landreville" userId="f2dab55fb44754ed" providerId="LiveId" clId="{5E31F69E-B25C-4B18-AF19-02268374B026}" dt="2021-02-04T22:58:11.631" v="2355" actId="1076"/>
        <pc:sldMkLst>
          <pc:docMk/>
          <pc:sldMk cId="4194840098" sldId="334"/>
        </pc:sldMkLst>
        <pc:spChg chg="mod ord">
          <ac:chgData name="Kristen Landreville" userId="f2dab55fb44754ed" providerId="LiveId" clId="{5E31F69E-B25C-4B18-AF19-02268374B026}" dt="2021-02-04T22:57:43.761" v="2350" actId="1076"/>
          <ac:spMkLst>
            <pc:docMk/>
            <pc:sldMk cId="4194840098" sldId="334"/>
            <ac:spMk id="2" creationId="{00000000-0000-0000-0000-000000000000}"/>
          </ac:spMkLst>
        </pc:spChg>
        <pc:spChg chg="mod ord">
          <ac:chgData name="Kristen Landreville" userId="f2dab55fb44754ed" providerId="LiveId" clId="{5E31F69E-B25C-4B18-AF19-02268374B026}" dt="2021-02-04T22:57:47.320" v="2351" actId="14100"/>
          <ac:spMkLst>
            <pc:docMk/>
            <pc:sldMk cId="4194840098" sldId="334"/>
            <ac:spMk id="3" creationId="{00000000-0000-0000-0000-000000000000}"/>
          </ac:spMkLst>
        </pc:spChg>
        <pc:spChg chg="del mod ord">
          <ac:chgData name="Kristen Landreville" userId="f2dab55fb44754ed" providerId="LiveId" clId="{5E31F69E-B25C-4B18-AF19-02268374B026}" dt="2021-02-04T21:45:59.752" v="814" actId="478"/>
          <ac:spMkLst>
            <pc:docMk/>
            <pc:sldMk cId="4194840098" sldId="334"/>
            <ac:spMk id="4" creationId="{00000000-0000-0000-0000-000000000000}"/>
          </ac:spMkLst>
        </pc:spChg>
        <pc:spChg chg="mod">
          <ac:chgData name="Kristen Landreville" userId="f2dab55fb44754ed" providerId="LiveId" clId="{5E31F69E-B25C-4B18-AF19-02268374B026}" dt="2021-02-04T22:58:07.646" v="2354" actId="1076"/>
          <ac:spMkLst>
            <pc:docMk/>
            <pc:sldMk cId="4194840098" sldId="334"/>
            <ac:spMk id="13" creationId="{F4F4CD50-3041-4423-BFFC-94B040F2FBA1}"/>
          </ac:spMkLst>
        </pc:spChg>
        <pc:spChg chg="mod">
          <ac:chgData name="Kristen Landreville" userId="f2dab55fb44754ed" providerId="LiveId" clId="{5E31F69E-B25C-4B18-AF19-02268374B026}" dt="2021-02-04T22:58:11.631" v="2355" actId="1076"/>
          <ac:spMkLst>
            <pc:docMk/>
            <pc:sldMk cId="4194840098" sldId="334"/>
            <ac:spMk id="15" creationId="{E7E992F8-89A3-4CD8-94B6-F1D2EE41F5FA}"/>
          </ac:spMkLst>
        </pc:spChg>
        <pc:picChg chg="mod">
          <ac:chgData name="Kristen Landreville" userId="f2dab55fb44754ed" providerId="LiveId" clId="{5E31F69E-B25C-4B18-AF19-02268374B026}" dt="2021-02-04T22:58:04.146" v="2353" actId="14100"/>
          <ac:picMkLst>
            <pc:docMk/>
            <pc:sldMk cId="4194840098" sldId="334"/>
            <ac:picMk id="9" creationId="{27B1C542-2608-4681-9B4C-8F91D8EAF175}"/>
          </ac:picMkLst>
        </pc:picChg>
      </pc:sldChg>
      <pc:sldChg chg="delSp modSp add mod">
        <pc:chgData name="Kristen Landreville" userId="f2dab55fb44754ed" providerId="LiveId" clId="{5E31F69E-B25C-4B18-AF19-02268374B026}" dt="2021-02-04T21:45:40.371" v="803" actId="14100"/>
        <pc:sldMkLst>
          <pc:docMk/>
          <pc:sldMk cId="1949168636" sldId="335"/>
        </pc:sldMkLst>
        <pc:spChg chg="mod">
          <ac:chgData name="Kristen Landreville" userId="f2dab55fb44754ed" providerId="LiveId" clId="{5E31F69E-B25C-4B18-AF19-02268374B026}" dt="2021-02-04T21:43:05.022" v="708" actId="113"/>
          <ac:spMkLst>
            <pc:docMk/>
            <pc:sldMk cId="1949168636" sldId="335"/>
            <ac:spMk id="2" creationId="{00000000-0000-0000-0000-000000000000}"/>
          </ac:spMkLst>
        </pc:spChg>
        <pc:spChg chg="del mod">
          <ac:chgData name="Kristen Landreville" userId="f2dab55fb44754ed" providerId="LiveId" clId="{5E31F69E-B25C-4B18-AF19-02268374B026}" dt="2021-02-04T21:43:09.837" v="709" actId="478"/>
          <ac:spMkLst>
            <pc:docMk/>
            <pc:sldMk cId="1949168636" sldId="335"/>
            <ac:spMk id="5" creationId="{00000000-0000-0000-0000-000000000000}"/>
          </ac:spMkLst>
        </pc:spChg>
        <pc:spChg chg="mod">
          <ac:chgData name="Kristen Landreville" userId="f2dab55fb44754ed" providerId="LiveId" clId="{5E31F69E-B25C-4B18-AF19-02268374B026}" dt="2021-02-04T21:43:30.697" v="716" actId="255"/>
          <ac:spMkLst>
            <pc:docMk/>
            <pc:sldMk cId="1949168636" sldId="335"/>
            <ac:spMk id="6" creationId="{00000000-0000-0000-0000-000000000000}"/>
          </ac:spMkLst>
        </pc:spChg>
        <pc:spChg chg="mod">
          <ac:chgData name="Kristen Landreville" userId="f2dab55fb44754ed" providerId="LiveId" clId="{5E31F69E-B25C-4B18-AF19-02268374B026}" dt="2021-02-04T21:45:40.371" v="803" actId="14100"/>
          <ac:spMkLst>
            <pc:docMk/>
            <pc:sldMk cId="1949168636" sldId="335"/>
            <ac:spMk id="7" creationId="{00000000-0000-0000-0000-000000000000}"/>
          </ac:spMkLst>
        </pc:spChg>
        <pc:picChg chg="mod">
          <ac:chgData name="Kristen Landreville" userId="f2dab55fb44754ed" providerId="LiveId" clId="{5E31F69E-B25C-4B18-AF19-02268374B026}" dt="2021-02-04T21:43:39.274" v="741" actId="1038"/>
          <ac:picMkLst>
            <pc:docMk/>
            <pc:sldMk cId="1949168636" sldId="335"/>
            <ac:picMk id="11" creationId="{AB920393-47BC-4ADC-962C-F44D6E832CEB}"/>
          </ac:picMkLst>
        </pc:picChg>
      </pc:sldChg>
      <pc:sldChg chg="modSp add mod">
        <pc:chgData name="Kristen Landreville" userId="f2dab55fb44754ed" providerId="LiveId" clId="{5E31F69E-B25C-4B18-AF19-02268374B026}" dt="2021-02-04T21:42:10.487" v="703" actId="113"/>
        <pc:sldMkLst>
          <pc:docMk/>
          <pc:sldMk cId="145425757" sldId="336"/>
        </pc:sldMkLst>
        <pc:spChg chg="mod">
          <ac:chgData name="Kristen Landreville" userId="f2dab55fb44754ed" providerId="LiveId" clId="{5E31F69E-B25C-4B18-AF19-02268374B026}" dt="2021-02-04T21:28:03.450" v="469" actId="1076"/>
          <ac:spMkLst>
            <pc:docMk/>
            <pc:sldMk cId="145425757" sldId="336"/>
            <ac:spMk id="2" creationId="{00000000-0000-0000-0000-000000000000}"/>
          </ac:spMkLst>
        </pc:spChg>
        <pc:spChg chg="mod">
          <ac:chgData name="Kristen Landreville" userId="f2dab55fb44754ed" providerId="LiveId" clId="{5E31F69E-B25C-4B18-AF19-02268374B026}" dt="2021-02-04T21:31:14.010" v="678" actId="255"/>
          <ac:spMkLst>
            <pc:docMk/>
            <pc:sldMk cId="145425757" sldId="336"/>
            <ac:spMk id="3" creationId="{00000000-0000-0000-0000-000000000000}"/>
          </ac:spMkLst>
        </pc:spChg>
        <pc:spChg chg="mod">
          <ac:chgData name="Kristen Landreville" userId="f2dab55fb44754ed" providerId="LiveId" clId="{5E31F69E-B25C-4B18-AF19-02268374B026}" dt="2021-02-04T21:26:45.027" v="458" actId="27636"/>
          <ac:spMkLst>
            <pc:docMk/>
            <pc:sldMk cId="145425757" sldId="336"/>
            <ac:spMk id="4" creationId="{00000000-0000-0000-0000-000000000000}"/>
          </ac:spMkLst>
        </pc:spChg>
        <pc:spChg chg="mod">
          <ac:chgData name="Kristen Landreville" userId="f2dab55fb44754ed" providerId="LiveId" clId="{5E31F69E-B25C-4B18-AF19-02268374B026}" dt="2021-02-04T21:31:04.697" v="677" actId="14100"/>
          <ac:spMkLst>
            <pc:docMk/>
            <pc:sldMk cId="145425757" sldId="336"/>
            <ac:spMk id="5" creationId="{00000000-0000-0000-0000-000000000000}"/>
          </ac:spMkLst>
        </pc:spChg>
        <pc:spChg chg="mod">
          <ac:chgData name="Kristen Landreville" userId="f2dab55fb44754ed" providerId="LiveId" clId="{5E31F69E-B25C-4B18-AF19-02268374B026}" dt="2021-02-04T21:31:00.389" v="676" actId="14100"/>
          <ac:spMkLst>
            <pc:docMk/>
            <pc:sldMk cId="145425757" sldId="336"/>
            <ac:spMk id="6" creationId="{00000000-0000-0000-0000-000000000000}"/>
          </ac:spMkLst>
        </pc:spChg>
        <pc:spChg chg="mod">
          <ac:chgData name="Kristen Landreville" userId="f2dab55fb44754ed" providerId="LiveId" clId="{5E31F69E-B25C-4B18-AF19-02268374B026}" dt="2021-02-04T21:42:10.487" v="703" actId="113"/>
          <ac:spMkLst>
            <pc:docMk/>
            <pc:sldMk cId="145425757" sldId="336"/>
            <ac:spMk id="7" creationId="{00000000-0000-0000-0000-000000000000}"/>
          </ac:spMkLst>
        </pc:spChg>
      </pc:sldChg>
      <pc:sldChg chg="addSp delSp modSp new mod setBg modClrScheme setClrOvrMap chgLayout">
        <pc:chgData name="Kristen Landreville" userId="f2dab55fb44754ed" providerId="LiveId" clId="{5E31F69E-B25C-4B18-AF19-02268374B026}" dt="2021-02-05T00:13:42.612" v="3889" actId="20577"/>
        <pc:sldMkLst>
          <pc:docMk/>
          <pc:sldMk cId="846350386" sldId="337"/>
        </pc:sldMkLst>
        <pc:spChg chg="del mod ord">
          <ac:chgData name="Kristen Landreville" userId="f2dab55fb44754ed" providerId="LiveId" clId="{5E31F69E-B25C-4B18-AF19-02268374B026}" dt="2021-02-04T21:52:20.477" v="1084" actId="700"/>
          <ac:spMkLst>
            <pc:docMk/>
            <pc:sldMk cId="846350386" sldId="337"/>
            <ac:spMk id="2" creationId="{B9657154-21B0-4F02-8BA1-B0365D24EBF8}"/>
          </ac:spMkLst>
        </pc:spChg>
        <pc:spChg chg="del mod ord">
          <ac:chgData name="Kristen Landreville" userId="f2dab55fb44754ed" providerId="LiveId" clId="{5E31F69E-B25C-4B18-AF19-02268374B026}" dt="2021-02-04T21:52:20.477" v="1084" actId="700"/>
          <ac:spMkLst>
            <pc:docMk/>
            <pc:sldMk cId="846350386" sldId="337"/>
            <ac:spMk id="3" creationId="{F3963524-1732-4590-ADA6-783E396E4287}"/>
          </ac:spMkLst>
        </pc:spChg>
        <pc:spChg chg="del">
          <ac:chgData name="Kristen Landreville" userId="f2dab55fb44754ed" providerId="LiveId" clId="{5E31F69E-B25C-4B18-AF19-02268374B026}" dt="2021-02-04T21:52:20.477" v="1084" actId="700"/>
          <ac:spMkLst>
            <pc:docMk/>
            <pc:sldMk cId="846350386" sldId="337"/>
            <ac:spMk id="4" creationId="{39A8A7E7-9B9B-4B2C-A0BD-2BA44F41FF4E}"/>
          </ac:spMkLst>
        </pc:spChg>
        <pc:spChg chg="del">
          <ac:chgData name="Kristen Landreville" userId="f2dab55fb44754ed" providerId="LiveId" clId="{5E31F69E-B25C-4B18-AF19-02268374B026}" dt="2021-02-04T21:52:20.477" v="1084" actId="700"/>
          <ac:spMkLst>
            <pc:docMk/>
            <pc:sldMk cId="846350386" sldId="337"/>
            <ac:spMk id="5" creationId="{B61D230E-C77C-405E-B090-DB59C3C6837E}"/>
          </ac:spMkLst>
        </pc:spChg>
        <pc:spChg chg="del">
          <ac:chgData name="Kristen Landreville" userId="f2dab55fb44754ed" providerId="LiveId" clId="{5E31F69E-B25C-4B18-AF19-02268374B026}" dt="2021-02-04T21:52:20.477" v="1084" actId="700"/>
          <ac:spMkLst>
            <pc:docMk/>
            <pc:sldMk cId="846350386" sldId="337"/>
            <ac:spMk id="6" creationId="{1808BCBD-521F-4641-840A-B651CB836175}"/>
          </ac:spMkLst>
        </pc:spChg>
        <pc:spChg chg="add mod ord">
          <ac:chgData name="Kristen Landreville" userId="f2dab55fb44754ed" providerId="LiveId" clId="{5E31F69E-B25C-4B18-AF19-02268374B026}" dt="2021-02-05T00:13:42.612" v="3889" actId="20577"/>
          <ac:spMkLst>
            <pc:docMk/>
            <pc:sldMk cId="846350386" sldId="337"/>
            <ac:spMk id="7" creationId="{FCA8F521-170F-4C55-8796-D6659BC1D8C7}"/>
          </ac:spMkLst>
        </pc:spChg>
        <pc:spChg chg="add mod ord">
          <ac:chgData name="Kristen Landreville" userId="f2dab55fb44754ed" providerId="LiveId" clId="{5E31F69E-B25C-4B18-AF19-02268374B026}" dt="2021-02-04T23:00:53.255" v="2393" actId="1038"/>
          <ac:spMkLst>
            <pc:docMk/>
            <pc:sldMk cId="846350386" sldId="337"/>
            <ac:spMk id="8" creationId="{ACC4B14C-54E3-4491-837B-90F8443D89E4}"/>
          </ac:spMkLst>
        </pc:spChg>
        <pc:spChg chg="add del">
          <ac:chgData name="Kristen Landreville" userId="f2dab55fb44754ed" providerId="LiveId" clId="{5E31F69E-B25C-4B18-AF19-02268374B026}" dt="2021-02-04T22:59:05.076" v="2359" actId="26606"/>
          <ac:spMkLst>
            <pc:docMk/>
            <pc:sldMk cId="846350386" sldId="337"/>
            <ac:spMk id="17" creationId="{4B24F6DB-F114-44A7-BB56-D401884E4E7F}"/>
          </ac:spMkLst>
        </pc:spChg>
        <pc:spChg chg="add del">
          <ac:chgData name="Kristen Landreville" userId="f2dab55fb44754ed" providerId="LiveId" clId="{5E31F69E-B25C-4B18-AF19-02268374B026}" dt="2021-02-04T23:00:30.600" v="2367" actId="26606"/>
          <ac:spMkLst>
            <pc:docMk/>
            <pc:sldMk cId="846350386" sldId="337"/>
            <ac:spMk id="70" creationId="{B7D4B16D-600A-41A1-8B1B-3727C56C0C9B}"/>
          </ac:spMkLst>
        </pc:spChg>
        <pc:spChg chg="add">
          <ac:chgData name="Kristen Landreville" userId="f2dab55fb44754ed" providerId="LiveId" clId="{5E31F69E-B25C-4B18-AF19-02268374B026}" dt="2021-02-04T23:00:30.600" v="2367" actId="26606"/>
          <ac:spMkLst>
            <pc:docMk/>
            <pc:sldMk cId="846350386" sldId="337"/>
            <ac:spMk id="80" creationId="{E514B1EB-1EB9-4A85-9C31-C41C1A7CE745}"/>
          </ac:spMkLst>
        </pc:spChg>
        <pc:grpChg chg="add del">
          <ac:chgData name="Kristen Landreville" userId="f2dab55fb44754ed" providerId="LiveId" clId="{5E31F69E-B25C-4B18-AF19-02268374B026}" dt="2021-02-04T22:59:05.076" v="2359" actId="26606"/>
          <ac:grpSpMkLst>
            <pc:docMk/>
            <pc:sldMk cId="846350386" sldId="337"/>
            <ac:grpSpMk id="13" creationId="{9BE10567-6165-46A7-867D-4690A16B46D6}"/>
          </ac:grpSpMkLst>
        </pc:grpChg>
        <pc:grpChg chg="add del">
          <ac:chgData name="Kristen Landreville" userId="f2dab55fb44754ed" providerId="LiveId" clId="{5E31F69E-B25C-4B18-AF19-02268374B026}" dt="2021-02-04T23:00:30.600" v="2367" actId="26606"/>
          <ac:grpSpMkLst>
            <pc:docMk/>
            <pc:sldMk cId="846350386" sldId="337"/>
            <ac:grpSpMk id="15" creationId="{DE7C35E0-BD19-4AFC-81BF-7A7507E9C94D}"/>
          </ac:grpSpMkLst>
        </pc:grpChg>
        <pc:grpChg chg="add del">
          <ac:chgData name="Kristen Landreville" userId="f2dab55fb44754ed" providerId="LiveId" clId="{5E31F69E-B25C-4B18-AF19-02268374B026}" dt="2021-02-04T22:59:05.076" v="2359" actId="26606"/>
          <ac:grpSpMkLst>
            <pc:docMk/>
            <pc:sldMk cId="846350386" sldId="337"/>
            <ac:grpSpMk id="19" creationId="{4DB50ECD-225E-4F81-AF7B-706DD05F3BA8}"/>
          </ac:grpSpMkLst>
        </pc:grpChg>
        <pc:picChg chg="add del">
          <ac:chgData name="Kristen Landreville" userId="f2dab55fb44754ed" providerId="LiveId" clId="{5E31F69E-B25C-4B18-AF19-02268374B026}" dt="2021-02-04T23:00:30.600" v="2367" actId="26606"/>
          <ac:picMkLst>
            <pc:docMk/>
            <pc:sldMk cId="846350386" sldId="337"/>
            <ac:picMk id="71" creationId="{51039561-92F9-40EE-900B-6AA0F58042A4}"/>
          </ac:picMkLst>
        </pc:picChg>
        <pc:picChg chg="add mod">
          <ac:chgData name="Kristen Landreville" userId="f2dab55fb44754ed" providerId="LiveId" clId="{5E31F69E-B25C-4B18-AF19-02268374B026}" dt="2021-02-04T23:00:30.600" v="2367" actId="26606"/>
          <ac:picMkLst>
            <pc:docMk/>
            <pc:sldMk cId="846350386" sldId="337"/>
            <ac:picMk id="75" creationId="{591073B2-7744-4101-BBB4-0366A981F7FE}"/>
          </ac:picMkLst>
        </pc:picChg>
        <pc:cxnChg chg="add del">
          <ac:chgData name="Kristen Landreville" userId="f2dab55fb44754ed" providerId="LiveId" clId="{5E31F69E-B25C-4B18-AF19-02268374B026}" dt="2021-02-04T23:00:30.600" v="2367" actId="26606"/>
          <ac:cxnSpMkLst>
            <pc:docMk/>
            <pc:sldMk cId="846350386" sldId="337"/>
            <ac:cxnSpMk id="73" creationId="{D902DA06-324A-48CE-8C20-94535480A632}"/>
          </ac:cxnSpMkLst>
        </pc:cxnChg>
      </pc:sldChg>
      <pc:sldChg chg="addSp delSp modSp new mod">
        <pc:chgData name="Kristen Landreville" userId="f2dab55fb44754ed" providerId="LiveId" clId="{5E31F69E-B25C-4B18-AF19-02268374B026}" dt="2021-02-04T22:21:37.082" v="1504" actId="255"/>
        <pc:sldMkLst>
          <pc:docMk/>
          <pc:sldMk cId="548535514" sldId="338"/>
        </pc:sldMkLst>
        <pc:spChg chg="mod">
          <ac:chgData name="Kristen Landreville" userId="f2dab55fb44754ed" providerId="LiveId" clId="{5E31F69E-B25C-4B18-AF19-02268374B026}" dt="2021-02-04T22:21:37.082" v="1504" actId="255"/>
          <ac:spMkLst>
            <pc:docMk/>
            <pc:sldMk cId="548535514" sldId="338"/>
            <ac:spMk id="2" creationId="{7EF22068-4178-4B0D-9424-9F5127749878}"/>
          </ac:spMkLst>
        </pc:spChg>
        <pc:spChg chg="del">
          <ac:chgData name="Kristen Landreville" userId="f2dab55fb44754ed" providerId="LiveId" clId="{5E31F69E-B25C-4B18-AF19-02268374B026}" dt="2021-02-04T22:18:40.169" v="1437" actId="1032"/>
          <ac:spMkLst>
            <pc:docMk/>
            <pc:sldMk cId="548535514" sldId="338"/>
            <ac:spMk id="3" creationId="{9C542F26-3635-4979-83E8-CCC987F36F89}"/>
          </ac:spMkLst>
        </pc:spChg>
        <pc:graphicFrameChg chg="add mod modGraphic">
          <ac:chgData name="Kristen Landreville" userId="f2dab55fb44754ed" providerId="LiveId" clId="{5E31F69E-B25C-4B18-AF19-02268374B026}" dt="2021-02-04T22:21:24.830" v="1503" actId="20577"/>
          <ac:graphicFrameMkLst>
            <pc:docMk/>
            <pc:sldMk cId="548535514" sldId="338"/>
            <ac:graphicFrameMk id="4" creationId="{82BEF230-5B0F-4E3E-8BDA-6B50C929B91B}"/>
          </ac:graphicFrameMkLst>
        </pc:graphicFrameChg>
      </pc:sldChg>
      <pc:sldChg chg="new del">
        <pc:chgData name="Kristen Landreville" userId="f2dab55fb44754ed" providerId="LiveId" clId="{5E31F69E-B25C-4B18-AF19-02268374B026}" dt="2021-02-04T22:15:41.085" v="1200" actId="47"/>
        <pc:sldMkLst>
          <pc:docMk/>
          <pc:sldMk cId="4251003614" sldId="338"/>
        </pc:sldMkLst>
      </pc:sldChg>
      <pc:sldChg chg="addSp delSp modSp new del mod modClrScheme chgLayout">
        <pc:chgData name="Kristen Landreville" userId="f2dab55fb44754ed" providerId="LiveId" clId="{5E31F69E-B25C-4B18-AF19-02268374B026}" dt="2021-02-04T22:30:59.540" v="1578" actId="47"/>
        <pc:sldMkLst>
          <pc:docMk/>
          <pc:sldMk cId="783116784" sldId="339"/>
        </pc:sldMkLst>
        <pc:spChg chg="del mod ord">
          <ac:chgData name="Kristen Landreville" userId="f2dab55fb44754ed" providerId="LiveId" clId="{5E31F69E-B25C-4B18-AF19-02268374B026}" dt="2021-02-04T22:30:14.548" v="1538" actId="700"/>
          <ac:spMkLst>
            <pc:docMk/>
            <pc:sldMk cId="783116784" sldId="339"/>
            <ac:spMk id="2" creationId="{3CE9ACBA-721C-4506-95DD-8CDAC86010D1}"/>
          </ac:spMkLst>
        </pc:spChg>
        <pc:spChg chg="del">
          <ac:chgData name="Kristen Landreville" userId="f2dab55fb44754ed" providerId="LiveId" clId="{5E31F69E-B25C-4B18-AF19-02268374B026}" dt="2021-02-04T22:30:14.548" v="1538" actId="700"/>
          <ac:spMkLst>
            <pc:docMk/>
            <pc:sldMk cId="783116784" sldId="339"/>
            <ac:spMk id="3" creationId="{196E39C2-6823-4BF8-BF19-6F5E67328EC7}"/>
          </ac:spMkLst>
        </pc:spChg>
        <pc:spChg chg="del mod ord">
          <ac:chgData name="Kristen Landreville" userId="f2dab55fb44754ed" providerId="LiveId" clId="{5E31F69E-B25C-4B18-AF19-02268374B026}" dt="2021-02-04T22:30:14.548" v="1538" actId="700"/>
          <ac:spMkLst>
            <pc:docMk/>
            <pc:sldMk cId="783116784" sldId="339"/>
            <ac:spMk id="4" creationId="{B3305BC5-1441-48CD-A787-69119DBE3279}"/>
          </ac:spMkLst>
        </pc:spChg>
        <pc:spChg chg="del">
          <ac:chgData name="Kristen Landreville" userId="f2dab55fb44754ed" providerId="LiveId" clId="{5E31F69E-B25C-4B18-AF19-02268374B026}" dt="2021-02-04T22:30:14.548" v="1538" actId="700"/>
          <ac:spMkLst>
            <pc:docMk/>
            <pc:sldMk cId="783116784" sldId="339"/>
            <ac:spMk id="5" creationId="{1389EC0D-664D-4A61-AE33-90ED51C442A8}"/>
          </ac:spMkLst>
        </pc:spChg>
        <pc:spChg chg="del">
          <ac:chgData name="Kristen Landreville" userId="f2dab55fb44754ed" providerId="LiveId" clId="{5E31F69E-B25C-4B18-AF19-02268374B026}" dt="2021-02-04T22:30:14.548" v="1538" actId="700"/>
          <ac:spMkLst>
            <pc:docMk/>
            <pc:sldMk cId="783116784" sldId="339"/>
            <ac:spMk id="6" creationId="{B2B6AE27-4793-45AF-982F-8D8EF7A1EE41}"/>
          </ac:spMkLst>
        </pc:spChg>
        <pc:spChg chg="add mod ord">
          <ac:chgData name="Kristen Landreville" userId="f2dab55fb44754ed" providerId="LiveId" clId="{5E31F69E-B25C-4B18-AF19-02268374B026}" dt="2021-02-04T22:30:57.914" v="1577" actId="6549"/>
          <ac:spMkLst>
            <pc:docMk/>
            <pc:sldMk cId="783116784" sldId="339"/>
            <ac:spMk id="7" creationId="{DB541B50-3579-45C8-BF50-95C81C35090C}"/>
          </ac:spMkLst>
        </pc:spChg>
        <pc:spChg chg="add mod ord">
          <ac:chgData name="Kristen Landreville" userId="f2dab55fb44754ed" providerId="LiveId" clId="{5E31F69E-B25C-4B18-AF19-02268374B026}" dt="2021-02-04T22:30:28.222" v="1576" actId="20577"/>
          <ac:spMkLst>
            <pc:docMk/>
            <pc:sldMk cId="783116784" sldId="339"/>
            <ac:spMk id="8" creationId="{C03F93D3-B8D9-4E0A-88DE-8FBC630E7463}"/>
          </ac:spMkLst>
        </pc:spChg>
      </pc:sldChg>
      <pc:sldChg chg="new del">
        <pc:chgData name="Kristen Landreville" userId="f2dab55fb44754ed" providerId="LiveId" clId="{5E31F69E-B25C-4B18-AF19-02268374B026}" dt="2021-02-04T22:31:06.805" v="1580" actId="47"/>
        <pc:sldMkLst>
          <pc:docMk/>
          <pc:sldMk cId="3555352670" sldId="339"/>
        </pc:sldMkLst>
      </pc:sldChg>
      <pc:sldChg chg="addSp delSp modSp new mod ord setBg modClrScheme modAnim chgLayout">
        <pc:chgData name="Kristen Landreville" userId="f2dab55fb44754ed" providerId="LiveId" clId="{5E31F69E-B25C-4B18-AF19-02268374B026}" dt="2021-02-05T20:32:51.878" v="10645" actId="14100"/>
        <pc:sldMkLst>
          <pc:docMk/>
          <pc:sldMk cId="4172041896" sldId="339"/>
        </pc:sldMkLst>
        <pc:spChg chg="del mod ord">
          <ac:chgData name="Kristen Landreville" userId="f2dab55fb44754ed" providerId="LiveId" clId="{5E31F69E-B25C-4B18-AF19-02268374B026}" dt="2021-02-04T22:31:12.977" v="1582" actId="700"/>
          <ac:spMkLst>
            <pc:docMk/>
            <pc:sldMk cId="4172041896" sldId="339"/>
            <ac:spMk id="2" creationId="{933FE342-7773-4C5E-A429-CCC007E3EB82}"/>
          </ac:spMkLst>
        </pc:spChg>
        <pc:spChg chg="del">
          <ac:chgData name="Kristen Landreville" userId="f2dab55fb44754ed" providerId="LiveId" clId="{5E31F69E-B25C-4B18-AF19-02268374B026}" dt="2021-02-04T22:31:12.977" v="1582" actId="700"/>
          <ac:spMkLst>
            <pc:docMk/>
            <pc:sldMk cId="4172041896" sldId="339"/>
            <ac:spMk id="3" creationId="{4B0A5E0C-BB04-4E24-A0B5-789AD7A7EA8F}"/>
          </ac:spMkLst>
        </pc:spChg>
        <pc:spChg chg="del mod ord">
          <ac:chgData name="Kristen Landreville" userId="f2dab55fb44754ed" providerId="LiveId" clId="{5E31F69E-B25C-4B18-AF19-02268374B026}" dt="2021-02-04T22:31:12.977" v="1582" actId="700"/>
          <ac:spMkLst>
            <pc:docMk/>
            <pc:sldMk cId="4172041896" sldId="339"/>
            <ac:spMk id="4" creationId="{F3750BA3-EF8D-42AA-846F-245505F1C714}"/>
          </ac:spMkLst>
        </pc:spChg>
        <pc:spChg chg="del">
          <ac:chgData name="Kristen Landreville" userId="f2dab55fb44754ed" providerId="LiveId" clId="{5E31F69E-B25C-4B18-AF19-02268374B026}" dt="2021-02-04T22:31:12.977" v="1582" actId="700"/>
          <ac:spMkLst>
            <pc:docMk/>
            <pc:sldMk cId="4172041896" sldId="339"/>
            <ac:spMk id="5" creationId="{52106D1C-6337-4545-A463-2892553A4F7F}"/>
          </ac:spMkLst>
        </pc:spChg>
        <pc:spChg chg="del">
          <ac:chgData name="Kristen Landreville" userId="f2dab55fb44754ed" providerId="LiveId" clId="{5E31F69E-B25C-4B18-AF19-02268374B026}" dt="2021-02-04T22:31:12.977" v="1582" actId="700"/>
          <ac:spMkLst>
            <pc:docMk/>
            <pc:sldMk cId="4172041896" sldId="339"/>
            <ac:spMk id="6" creationId="{F8645271-3CC5-499B-BF4C-312C93B06A1F}"/>
          </ac:spMkLst>
        </pc:spChg>
        <pc:spChg chg="add mod ord">
          <ac:chgData name="Kristen Landreville" userId="f2dab55fb44754ed" providerId="LiveId" clId="{5E31F69E-B25C-4B18-AF19-02268374B026}" dt="2021-02-04T22:50:57.650" v="1981" actId="404"/>
          <ac:spMkLst>
            <pc:docMk/>
            <pc:sldMk cId="4172041896" sldId="339"/>
            <ac:spMk id="7" creationId="{41D2334E-7BB8-4753-A56C-DD198329D967}"/>
          </ac:spMkLst>
        </pc:spChg>
        <pc:spChg chg="add mod ord">
          <ac:chgData name="Kristen Landreville" userId="f2dab55fb44754ed" providerId="LiveId" clId="{5E31F69E-B25C-4B18-AF19-02268374B026}" dt="2021-02-05T03:24:07.917" v="9304" actId="403"/>
          <ac:spMkLst>
            <pc:docMk/>
            <pc:sldMk cId="4172041896" sldId="339"/>
            <ac:spMk id="8" creationId="{CC86FFA5-FFB5-46B1-8FD6-F7AF6E6DA2FA}"/>
          </ac:spMkLst>
        </pc:spChg>
        <pc:spChg chg="add del mod">
          <ac:chgData name="Kristen Landreville" userId="f2dab55fb44754ed" providerId="LiveId" clId="{5E31F69E-B25C-4B18-AF19-02268374B026}" dt="2021-02-05T03:20:26.785" v="9093" actId="478"/>
          <ac:spMkLst>
            <pc:docMk/>
            <pc:sldMk cId="4172041896" sldId="339"/>
            <ac:spMk id="17" creationId="{CF129098-0090-4A85-B8F7-143883E2CEDB}"/>
          </ac:spMkLst>
        </pc:spChg>
        <pc:spChg chg="add mod">
          <ac:chgData name="Kristen Landreville" userId="f2dab55fb44754ed" providerId="LiveId" clId="{5E31F69E-B25C-4B18-AF19-02268374B026}" dt="2021-02-04T22:43:50.285" v="1749" actId="571"/>
          <ac:spMkLst>
            <pc:docMk/>
            <pc:sldMk cId="4172041896" sldId="339"/>
            <ac:spMk id="20" creationId="{36F3DF84-C3D0-4E69-B75C-29741B52930E}"/>
          </ac:spMkLst>
        </pc:spChg>
        <pc:spChg chg="add">
          <ac:chgData name="Kristen Landreville" userId="f2dab55fb44754ed" providerId="LiveId" clId="{5E31F69E-B25C-4B18-AF19-02268374B026}" dt="2021-02-04T22:43:34.579" v="1747" actId="26606"/>
          <ac:spMkLst>
            <pc:docMk/>
            <pc:sldMk cId="4172041896" sldId="339"/>
            <ac:spMk id="21" creationId="{A735DC16-D6FB-4D67-8E25-6251808DAEC1}"/>
          </ac:spMkLst>
        </pc:spChg>
        <pc:spChg chg="add">
          <ac:chgData name="Kristen Landreville" userId="f2dab55fb44754ed" providerId="LiveId" clId="{5E31F69E-B25C-4B18-AF19-02268374B026}" dt="2021-02-04T22:43:34.579" v="1747" actId="26606"/>
          <ac:spMkLst>
            <pc:docMk/>
            <pc:sldMk cId="4172041896" sldId="339"/>
            <ac:spMk id="23" creationId="{B771D315-9BAE-4AE3-A485-621C657CCCB5}"/>
          </ac:spMkLst>
        </pc:spChg>
        <pc:spChg chg="add mod">
          <ac:chgData name="Kristen Landreville" userId="f2dab55fb44754ed" providerId="LiveId" clId="{5E31F69E-B25C-4B18-AF19-02268374B026}" dt="2021-02-05T20:32:51.878" v="10645" actId="14100"/>
          <ac:spMkLst>
            <pc:docMk/>
            <pc:sldMk cId="4172041896" sldId="339"/>
            <ac:spMk id="24" creationId="{EA7496C4-3742-4EDC-B837-C066C24D3014}"/>
          </ac:spMkLst>
        </pc:spChg>
        <pc:spChg chg="add">
          <ac:chgData name="Kristen Landreville" userId="f2dab55fb44754ed" providerId="LiveId" clId="{5E31F69E-B25C-4B18-AF19-02268374B026}" dt="2021-02-04T22:43:34.579" v="1747" actId="26606"/>
          <ac:spMkLst>
            <pc:docMk/>
            <pc:sldMk cId="4172041896" sldId="339"/>
            <ac:spMk id="25" creationId="{FF3DE91F-11CD-40BC-A65F-E2A57C803790}"/>
          </ac:spMkLst>
        </pc:spChg>
        <pc:picChg chg="add mod">
          <ac:chgData name="Kristen Landreville" userId="f2dab55fb44754ed" providerId="LiveId" clId="{5E31F69E-B25C-4B18-AF19-02268374B026}" dt="2021-02-04T22:43:34.579" v="1747" actId="26606"/>
          <ac:picMkLst>
            <pc:docMk/>
            <pc:sldMk cId="4172041896" sldId="339"/>
            <ac:picMk id="10" creationId="{DFDD5B69-45E9-4F6C-8318-FC014ACBB8E7}"/>
          </ac:picMkLst>
        </pc:picChg>
        <pc:picChg chg="add mod">
          <ac:chgData name="Kristen Landreville" userId="f2dab55fb44754ed" providerId="LiveId" clId="{5E31F69E-B25C-4B18-AF19-02268374B026}" dt="2021-02-04T22:43:34.579" v="1747" actId="26606"/>
          <ac:picMkLst>
            <pc:docMk/>
            <pc:sldMk cId="4172041896" sldId="339"/>
            <ac:picMk id="12" creationId="{0FAD7162-E61B-453D-AEF5-6C6BFDEF3715}"/>
          </ac:picMkLst>
        </pc:picChg>
        <pc:picChg chg="add del mod">
          <ac:chgData name="Kristen Landreville" userId="f2dab55fb44754ed" providerId="LiveId" clId="{5E31F69E-B25C-4B18-AF19-02268374B026}" dt="2021-02-04T22:43:04.387" v="1745" actId="478"/>
          <ac:picMkLst>
            <pc:docMk/>
            <pc:sldMk cId="4172041896" sldId="339"/>
            <ac:picMk id="14" creationId="{39159459-BB7A-4FB7-8DDB-AD26DF49747E}"/>
          </ac:picMkLst>
        </pc:picChg>
        <pc:picChg chg="add mod">
          <ac:chgData name="Kristen Landreville" userId="f2dab55fb44754ed" providerId="LiveId" clId="{5E31F69E-B25C-4B18-AF19-02268374B026}" dt="2021-02-04T23:55:16.129" v="3438" actId="1036"/>
          <ac:picMkLst>
            <pc:docMk/>
            <pc:sldMk cId="4172041896" sldId="339"/>
            <ac:picMk id="16" creationId="{471CE4A1-31A2-4B49-8299-946BB9C7E212}"/>
          </ac:picMkLst>
        </pc:picChg>
        <pc:picChg chg="add mod">
          <ac:chgData name="Kristen Landreville" userId="f2dab55fb44754ed" providerId="LiveId" clId="{5E31F69E-B25C-4B18-AF19-02268374B026}" dt="2021-02-04T22:43:50.285" v="1749" actId="571"/>
          <ac:picMkLst>
            <pc:docMk/>
            <pc:sldMk cId="4172041896" sldId="339"/>
            <ac:picMk id="22" creationId="{78835E70-0C97-49A8-A970-9A9C230E476A}"/>
          </ac:picMkLst>
        </pc:picChg>
      </pc:sldChg>
      <pc:sldChg chg="modSp new del mod">
        <pc:chgData name="Kristen Landreville" userId="f2dab55fb44754ed" providerId="LiveId" clId="{5E31F69E-B25C-4B18-AF19-02268374B026}" dt="2021-02-04T22:50:45.051" v="1952" actId="47"/>
        <pc:sldMkLst>
          <pc:docMk/>
          <pc:sldMk cId="149835928" sldId="340"/>
        </pc:sldMkLst>
        <pc:spChg chg="mod">
          <ac:chgData name="Kristen Landreville" userId="f2dab55fb44754ed" providerId="LiveId" clId="{5E31F69E-B25C-4B18-AF19-02268374B026}" dt="2021-02-04T22:50:42.772" v="1951" actId="20577"/>
          <ac:spMkLst>
            <pc:docMk/>
            <pc:sldMk cId="149835928" sldId="340"/>
            <ac:spMk id="2" creationId="{11389313-D867-43FD-A7B5-623626CE9D87}"/>
          </ac:spMkLst>
        </pc:spChg>
      </pc:sldChg>
      <pc:sldChg chg="addSp delSp modSp new mod setBg modClrScheme chgLayout">
        <pc:chgData name="Kristen Landreville" userId="f2dab55fb44754ed" providerId="LiveId" clId="{5E31F69E-B25C-4B18-AF19-02268374B026}" dt="2021-02-04T22:57:15.147" v="2329" actId="20577"/>
        <pc:sldMkLst>
          <pc:docMk/>
          <pc:sldMk cId="1043623779" sldId="340"/>
        </pc:sldMkLst>
        <pc:spChg chg="del mod ord">
          <ac:chgData name="Kristen Landreville" userId="f2dab55fb44754ed" providerId="LiveId" clId="{5E31F69E-B25C-4B18-AF19-02268374B026}" dt="2021-02-04T22:54:00.388" v="2062" actId="700"/>
          <ac:spMkLst>
            <pc:docMk/>
            <pc:sldMk cId="1043623779" sldId="340"/>
            <ac:spMk id="2" creationId="{AAE16B2E-5E80-4BAC-9F99-4FD86BA97DE9}"/>
          </ac:spMkLst>
        </pc:spChg>
        <pc:spChg chg="del mod ord">
          <ac:chgData name="Kristen Landreville" userId="f2dab55fb44754ed" providerId="LiveId" clId="{5E31F69E-B25C-4B18-AF19-02268374B026}" dt="2021-02-04T22:54:00.388" v="2062" actId="700"/>
          <ac:spMkLst>
            <pc:docMk/>
            <pc:sldMk cId="1043623779" sldId="340"/>
            <ac:spMk id="3" creationId="{CD9BD6FD-C6B1-4885-B1EC-DD43E70F8558}"/>
          </ac:spMkLst>
        </pc:spChg>
        <pc:spChg chg="del">
          <ac:chgData name="Kristen Landreville" userId="f2dab55fb44754ed" providerId="LiveId" clId="{5E31F69E-B25C-4B18-AF19-02268374B026}" dt="2021-02-04T22:54:00.388" v="2062" actId="700"/>
          <ac:spMkLst>
            <pc:docMk/>
            <pc:sldMk cId="1043623779" sldId="340"/>
            <ac:spMk id="4" creationId="{9485C7B0-686B-4EE1-88CB-E32AD286624B}"/>
          </ac:spMkLst>
        </pc:spChg>
        <pc:spChg chg="add mod ord">
          <ac:chgData name="Kristen Landreville" userId="f2dab55fb44754ed" providerId="LiveId" clId="{5E31F69E-B25C-4B18-AF19-02268374B026}" dt="2021-02-04T22:55:03.318" v="2147" actId="27636"/>
          <ac:spMkLst>
            <pc:docMk/>
            <pc:sldMk cId="1043623779" sldId="340"/>
            <ac:spMk id="5" creationId="{142013DC-330C-4095-9A83-87C0455232E7}"/>
          </ac:spMkLst>
        </pc:spChg>
        <pc:spChg chg="add mod ord">
          <ac:chgData name="Kristen Landreville" userId="f2dab55fb44754ed" providerId="LiveId" clId="{5E31F69E-B25C-4B18-AF19-02268374B026}" dt="2021-02-04T22:57:15.147" v="2329" actId="20577"/>
          <ac:spMkLst>
            <pc:docMk/>
            <pc:sldMk cId="1043623779" sldId="340"/>
            <ac:spMk id="6" creationId="{186769B1-7F8C-4258-BF57-372EF9FA17C7}"/>
          </ac:spMkLst>
        </pc:spChg>
        <pc:spChg chg="add del">
          <ac:chgData name="Kristen Landreville" userId="f2dab55fb44754ed" providerId="LiveId" clId="{5E31F69E-B25C-4B18-AF19-02268374B026}" dt="2021-02-04T22:54:06.413" v="2064" actId="26606"/>
          <ac:spMkLst>
            <pc:docMk/>
            <pc:sldMk cId="1043623779" sldId="340"/>
            <ac:spMk id="71" creationId="{F57FEC46-F8CB-4925-8DAC-B57A9F5CC204}"/>
          </ac:spMkLst>
        </pc:spChg>
        <pc:picChg chg="add mod">
          <ac:chgData name="Kristen Landreville" userId="f2dab55fb44754ed" providerId="LiveId" clId="{5E31F69E-B25C-4B18-AF19-02268374B026}" dt="2021-02-04T22:54:30.571" v="2070" actId="1076"/>
          <ac:picMkLst>
            <pc:docMk/>
            <pc:sldMk cId="1043623779" sldId="340"/>
            <ac:picMk id="2050" creationId="{A4AF81E4-64E1-40AB-9A92-20198938A8EB}"/>
          </ac:picMkLst>
        </pc:picChg>
      </pc:sldChg>
      <pc:sldChg chg="addSp delSp modSp new mod ord setBg modClrScheme chgLayout">
        <pc:chgData name="Kristen Landreville" userId="f2dab55fb44754ed" providerId="LiveId" clId="{5E31F69E-B25C-4B18-AF19-02268374B026}" dt="2021-02-05T22:26:15.908" v="11540" actId="20577"/>
        <pc:sldMkLst>
          <pc:docMk/>
          <pc:sldMk cId="2070568365" sldId="341"/>
        </pc:sldMkLst>
        <pc:spChg chg="del mod ord">
          <ac:chgData name="Kristen Landreville" userId="f2dab55fb44754ed" providerId="LiveId" clId="{5E31F69E-B25C-4B18-AF19-02268374B026}" dt="2021-02-04T23:08:05.136" v="2497" actId="700"/>
          <ac:spMkLst>
            <pc:docMk/>
            <pc:sldMk cId="2070568365" sldId="341"/>
            <ac:spMk id="2" creationId="{586D204C-EA87-4CFF-A477-B9038B34D67B}"/>
          </ac:spMkLst>
        </pc:spChg>
        <pc:spChg chg="del">
          <ac:chgData name="Kristen Landreville" userId="f2dab55fb44754ed" providerId="LiveId" clId="{5E31F69E-B25C-4B18-AF19-02268374B026}" dt="2021-02-04T23:08:05.136" v="2497" actId="700"/>
          <ac:spMkLst>
            <pc:docMk/>
            <pc:sldMk cId="2070568365" sldId="341"/>
            <ac:spMk id="3" creationId="{FDD54C27-58FA-4B11-94CC-71270E48AF1A}"/>
          </ac:spMkLst>
        </pc:spChg>
        <pc:spChg chg="del mod ord">
          <ac:chgData name="Kristen Landreville" userId="f2dab55fb44754ed" providerId="LiveId" clId="{5E31F69E-B25C-4B18-AF19-02268374B026}" dt="2021-02-04T23:08:05.136" v="2497" actId="700"/>
          <ac:spMkLst>
            <pc:docMk/>
            <pc:sldMk cId="2070568365" sldId="341"/>
            <ac:spMk id="4" creationId="{318B6305-BA9B-4E06-8DCD-5E3F3F08ADC0}"/>
          </ac:spMkLst>
        </pc:spChg>
        <pc:spChg chg="del">
          <ac:chgData name="Kristen Landreville" userId="f2dab55fb44754ed" providerId="LiveId" clId="{5E31F69E-B25C-4B18-AF19-02268374B026}" dt="2021-02-04T23:08:05.136" v="2497" actId="700"/>
          <ac:spMkLst>
            <pc:docMk/>
            <pc:sldMk cId="2070568365" sldId="341"/>
            <ac:spMk id="5" creationId="{2E8368FE-02E6-458A-9A88-47AA8594F684}"/>
          </ac:spMkLst>
        </pc:spChg>
        <pc:spChg chg="del">
          <ac:chgData name="Kristen Landreville" userId="f2dab55fb44754ed" providerId="LiveId" clId="{5E31F69E-B25C-4B18-AF19-02268374B026}" dt="2021-02-04T23:08:05.136" v="2497" actId="700"/>
          <ac:spMkLst>
            <pc:docMk/>
            <pc:sldMk cId="2070568365" sldId="341"/>
            <ac:spMk id="6" creationId="{2E21B117-91AB-426A-9397-FE569EEA4769}"/>
          </ac:spMkLst>
        </pc:spChg>
        <pc:spChg chg="add mod ord">
          <ac:chgData name="Kristen Landreville" userId="f2dab55fb44754ed" providerId="LiveId" clId="{5E31F69E-B25C-4B18-AF19-02268374B026}" dt="2021-02-05T00:51:44.852" v="4571" actId="20577"/>
          <ac:spMkLst>
            <pc:docMk/>
            <pc:sldMk cId="2070568365" sldId="341"/>
            <ac:spMk id="7" creationId="{9758C199-FA47-47EB-992E-5E50A1596C02}"/>
          </ac:spMkLst>
        </pc:spChg>
        <pc:spChg chg="add mod ord">
          <ac:chgData name="Kristen Landreville" userId="f2dab55fb44754ed" providerId="LiveId" clId="{5E31F69E-B25C-4B18-AF19-02268374B026}" dt="2021-02-05T22:26:15.908" v="11540" actId="20577"/>
          <ac:spMkLst>
            <pc:docMk/>
            <pc:sldMk cId="2070568365" sldId="341"/>
            <ac:spMk id="8" creationId="{2A6BF29D-D8F6-4034-8FAC-7883EA858620}"/>
          </ac:spMkLst>
        </pc:spChg>
        <pc:spChg chg="add mod">
          <ac:chgData name="Kristen Landreville" userId="f2dab55fb44754ed" providerId="LiveId" clId="{5E31F69E-B25C-4B18-AF19-02268374B026}" dt="2021-02-05T20:32:59.322" v="10647"/>
          <ac:spMkLst>
            <pc:docMk/>
            <pc:sldMk cId="2070568365" sldId="341"/>
            <ac:spMk id="12" creationId="{A9469D23-3DCA-4072-98A9-C43A62B9B8B8}"/>
          </ac:spMkLst>
        </pc:spChg>
        <pc:spChg chg="add">
          <ac:chgData name="Kristen Landreville" userId="f2dab55fb44754ed" providerId="LiveId" clId="{5E31F69E-B25C-4B18-AF19-02268374B026}" dt="2021-02-04T23:52:20.513" v="3415" actId="26606"/>
          <ac:spMkLst>
            <pc:docMk/>
            <pc:sldMk cId="2070568365" sldId="341"/>
            <ac:spMk id="15" creationId="{F57FEC46-F8CB-4925-8DAC-B57A9F5CC204}"/>
          </ac:spMkLst>
        </pc:spChg>
        <pc:picChg chg="add mod">
          <ac:chgData name="Kristen Landreville" userId="f2dab55fb44754ed" providerId="LiveId" clId="{5E31F69E-B25C-4B18-AF19-02268374B026}" dt="2021-02-04T23:52:20.513" v="3415" actId="26606"/>
          <ac:picMkLst>
            <pc:docMk/>
            <pc:sldMk cId="2070568365" sldId="341"/>
            <ac:picMk id="10" creationId="{D2EF567A-5C57-4FAE-903F-ADB2064E7E4E}"/>
          </ac:picMkLst>
        </pc:picChg>
      </pc:sldChg>
      <pc:sldChg chg="addSp modSp new mod ord setBg modAnim">
        <pc:chgData name="Kristen Landreville" userId="f2dab55fb44754ed" providerId="LiveId" clId="{5E31F69E-B25C-4B18-AF19-02268374B026}" dt="2021-02-05T20:33:05.468" v="10649"/>
        <pc:sldMkLst>
          <pc:docMk/>
          <pc:sldMk cId="2946161006" sldId="342"/>
        </pc:sldMkLst>
        <pc:spChg chg="mod">
          <ac:chgData name="Kristen Landreville" userId="f2dab55fb44754ed" providerId="LiveId" clId="{5E31F69E-B25C-4B18-AF19-02268374B026}" dt="2021-02-05T03:01:27.086" v="8030" actId="20577"/>
          <ac:spMkLst>
            <pc:docMk/>
            <pc:sldMk cId="2946161006" sldId="342"/>
            <ac:spMk id="2" creationId="{555D9499-549A-4702-AFAD-0F1418275FCF}"/>
          </ac:spMkLst>
        </pc:spChg>
        <pc:spChg chg="mod ord">
          <ac:chgData name="Kristen Landreville" userId="f2dab55fb44754ed" providerId="LiveId" clId="{5E31F69E-B25C-4B18-AF19-02268374B026}" dt="2021-02-05T03:02:19.915" v="8086" actId="27636"/>
          <ac:spMkLst>
            <pc:docMk/>
            <pc:sldMk cId="2946161006" sldId="342"/>
            <ac:spMk id="3" creationId="{2D01AB21-A436-43A6-9412-C8F968349109}"/>
          </ac:spMkLst>
        </pc:spChg>
        <pc:spChg chg="add mod">
          <ac:chgData name="Kristen Landreville" userId="f2dab55fb44754ed" providerId="LiveId" clId="{5E31F69E-B25C-4B18-AF19-02268374B026}" dt="2021-02-05T03:04:26.598" v="8233" actId="14100"/>
          <ac:spMkLst>
            <pc:docMk/>
            <pc:sldMk cId="2946161006" sldId="342"/>
            <ac:spMk id="6" creationId="{830D564E-0E24-43BF-ABD4-97439EF7BC8F}"/>
          </ac:spMkLst>
        </pc:spChg>
        <pc:spChg chg="add mod">
          <ac:chgData name="Kristen Landreville" userId="f2dab55fb44754ed" providerId="LiveId" clId="{5E31F69E-B25C-4B18-AF19-02268374B026}" dt="2021-02-05T20:33:05.468" v="10649"/>
          <ac:spMkLst>
            <pc:docMk/>
            <pc:sldMk cId="2946161006" sldId="342"/>
            <ac:spMk id="8" creationId="{BC424F2A-6534-4C18-9973-6152922DD8F5}"/>
          </ac:spMkLst>
        </pc:spChg>
        <pc:spChg chg="add">
          <ac:chgData name="Kristen Landreville" userId="f2dab55fb44754ed" providerId="LiveId" clId="{5E31F69E-B25C-4B18-AF19-02268374B026}" dt="2021-02-04T23:46:24.504" v="3365" actId="26606"/>
          <ac:spMkLst>
            <pc:docMk/>
            <pc:sldMk cId="2946161006" sldId="342"/>
            <ac:spMk id="10" creationId="{F57FEC46-F8CB-4925-8DAC-B57A9F5CC204}"/>
          </ac:spMkLst>
        </pc:spChg>
        <pc:picChg chg="add mod">
          <ac:chgData name="Kristen Landreville" userId="f2dab55fb44754ed" providerId="LiveId" clId="{5E31F69E-B25C-4B18-AF19-02268374B026}" dt="2021-02-04T23:46:24.504" v="3365" actId="26606"/>
          <ac:picMkLst>
            <pc:docMk/>
            <pc:sldMk cId="2946161006" sldId="342"/>
            <ac:picMk id="5" creationId="{285A468A-610C-40C8-A64E-1E64DB67987B}"/>
          </ac:picMkLst>
        </pc:picChg>
      </pc:sldChg>
      <pc:sldChg chg="addSp modSp add mod ord setBg modAnim">
        <pc:chgData name="Kristen Landreville" userId="f2dab55fb44754ed" providerId="LiveId" clId="{5E31F69E-B25C-4B18-AF19-02268374B026}" dt="2021-02-07T22:30:07.119" v="12402" actId="27636"/>
        <pc:sldMkLst>
          <pc:docMk/>
          <pc:sldMk cId="2703177441" sldId="343"/>
        </pc:sldMkLst>
        <pc:spChg chg="mod">
          <ac:chgData name="Kristen Landreville" userId="f2dab55fb44754ed" providerId="LiveId" clId="{5E31F69E-B25C-4B18-AF19-02268374B026}" dt="2021-02-05T03:22:57.788" v="9294" actId="20577"/>
          <ac:spMkLst>
            <pc:docMk/>
            <pc:sldMk cId="2703177441" sldId="343"/>
            <ac:spMk id="7" creationId="{9758C199-FA47-47EB-992E-5E50A1596C02}"/>
          </ac:spMkLst>
        </pc:spChg>
        <pc:spChg chg="mod ord">
          <ac:chgData name="Kristen Landreville" userId="f2dab55fb44754ed" providerId="LiveId" clId="{5E31F69E-B25C-4B18-AF19-02268374B026}" dt="2021-02-07T22:30:07.119" v="12402" actId="27636"/>
          <ac:spMkLst>
            <pc:docMk/>
            <pc:sldMk cId="2703177441" sldId="343"/>
            <ac:spMk id="8" creationId="{2A6BF29D-D8F6-4034-8FAC-7883EA858620}"/>
          </ac:spMkLst>
        </pc:spChg>
        <pc:spChg chg="add mod">
          <ac:chgData name="Kristen Landreville" userId="f2dab55fb44754ed" providerId="LiveId" clId="{5E31F69E-B25C-4B18-AF19-02268374B026}" dt="2021-02-05T20:33:03.193" v="10648"/>
          <ac:spMkLst>
            <pc:docMk/>
            <pc:sldMk cId="2703177441" sldId="343"/>
            <ac:spMk id="9" creationId="{A14FF972-E48B-455F-B00C-404159E31FD2}"/>
          </ac:spMkLst>
        </pc:spChg>
        <pc:spChg chg="add">
          <ac:chgData name="Kristen Landreville" userId="f2dab55fb44754ed" providerId="LiveId" clId="{5E31F69E-B25C-4B18-AF19-02268374B026}" dt="2021-02-04T23:51:22.112" v="3404" actId="26606"/>
          <ac:spMkLst>
            <pc:docMk/>
            <pc:sldMk cId="2703177441" sldId="343"/>
            <ac:spMk id="13" creationId="{14436AD2-BD0F-4545-B2E9-06007B35B8A7}"/>
          </ac:spMkLst>
        </pc:spChg>
        <pc:picChg chg="add mod">
          <ac:chgData name="Kristen Landreville" userId="f2dab55fb44754ed" providerId="LiveId" clId="{5E31F69E-B25C-4B18-AF19-02268374B026}" dt="2021-02-04T23:51:22.112" v="3404" actId="26606"/>
          <ac:picMkLst>
            <pc:docMk/>
            <pc:sldMk cId="2703177441" sldId="343"/>
            <ac:picMk id="3" creationId="{74EF94BF-6AC4-46C9-A21B-AE92907EC623}"/>
          </ac:picMkLst>
        </pc:picChg>
      </pc:sldChg>
      <pc:sldChg chg="addSp delSp modSp new mod setBg modClrScheme chgLayout">
        <pc:chgData name="Kristen Landreville" userId="f2dab55fb44754ed" providerId="LiveId" clId="{5E31F69E-B25C-4B18-AF19-02268374B026}" dt="2021-02-05T00:07:52.464" v="3642" actId="27636"/>
        <pc:sldMkLst>
          <pc:docMk/>
          <pc:sldMk cId="2646672027" sldId="344"/>
        </pc:sldMkLst>
        <pc:spChg chg="del mod ord">
          <ac:chgData name="Kristen Landreville" userId="f2dab55fb44754ed" providerId="LiveId" clId="{5E31F69E-B25C-4B18-AF19-02268374B026}" dt="2021-02-05T00:04:26.380" v="3559" actId="700"/>
          <ac:spMkLst>
            <pc:docMk/>
            <pc:sldMk cId="2646672027" sldId="344"/>
            <ac:spMk id="2" creationId="{FC57FE44-D724-46D4-9108-059CC148547D}"/>
          </ac:spMkLst>
        </pc:spChg>
        <pc:spChg chg="del mod ord">
          <ac:chgData name="Kristen Landreville" userId="f2dab55fb44754ed" providerId="LiveId" clId="{5E31F69E-B25C-4B18-AF19-02268374B026}" dt="2021-02-05T00:04:26.380" v="3559" actId="700"/>
          <ac:spMkLst>
            <pc:docMk/>
            <pc:sldMk cId="2646672027" sldId="344"/>
            <ac:spMk id="3" creationId="{4D46FD96-12E1-44CE-9AC6-26B3847BFBDB}"/>
          </ac:spMkLst>
        </pc:spChg>
        <pc:spChg chg="del">
          <ac:chgData name="Kristen Landreville" userId="f2dab55fb44754ed" providerId="LiveId" clId="{5E31F69E-B25C-4B18-AF19-02268374B026}" dt="2021-02-05T00:04:26.380" v="3559" actId="700"/>
          <ac:spMkLst>
            <pc:docMk/>
            <pc:sldMk cId="2646672027" sldId="344"/>
            <ac:spMk id="4" creationId="{A26B08E7-4232-4586-B94D-D3D88CC67647}"/>
          </ac:spMkLst>
        </pc:spChg>
        <pc:spChg chg="del">
          <ac:chgData name="Kristen Landreville" userId="f2dab55fb44754ed" providerId="LiveId" clId="{5E31F69E-B25C-4B18-AF19-02268374B026}" dt="2021-02-05T00:04:26.380" v="3559" actId="700"/>
          <ac:spMkLst>
            <pc:docMk/>
            <pc:sldMk cId="2646672027" sldId="344"/>
            <ac:spMk id="5" creationId="{0B17AEF2-F679-4D91-A921-10AAF985FB01}"/>
          </ac:spMkLst>
        </pc:spChg>
        <pc:spChg chg="del">
          <ac:chgData name="Kristen Landreville" userId="f2dab55fb44754ed" providerId="LiveId" clId="{5E31F69E-B25C-4B18-AF19-02268374B026}" dt="2021-02-05T00:04:26.380" v="3559" actId="700"/>
          <ac:spMkLst>
            <pc:docMk/>
            <pc:sldMk cId="2646672027" sldId="344"/>
            <ac:spMk id="6" creationId="{87B137DE-76FD-42CD-B705-6EF79CB39105}"/>
          </ac:spMkLst>
        </pc:spChg>
        <pc:spChg chg="del">
          <ac:chgData name="Kristen Landreville" userId="f2dab55fb44754ed" providerId="LiveId" clId="{5E31F69E-B25C-4B18-AF19-02268374B026}" dt="2021-02-05T00:04:26.380" v="3559" actId="700"/>
          <ac:spMkLst>
            <pc:docMk/>
            <pc:sldMk cId="2646672027" sldId="344"/>
            <ac:spMk id="7" creationId="{1443106F-ACED-45E9-9B99-19367B528E01}"/>
          </ac:spMkLst>
        </pc:spChg>
        <pc:spChg chg="del">
          <ac:chgData name="Kristen Landreville" userId="f2dab55fb44754ed" providerId="LiveId" clId="{5E31F69E-B25C-4B18-AF19-02268374B026}" dt="2021-02-05T00:04:26.380" v="3559" actId="700"/>
          <ac:spMkLst>
            <pc:docMk/>
            <pc:sldMk cId="2646672027" sldId="344"/>
            <ac:spMk id="8" creationId="{5D6403B8-A77A-4F2D-A352-BF2CEADD5B55}"/>
          </ac:spMkLst>
        </pc:spChg>
        <pc:spChg chg="add mod ord">
          <ac:chgData name="Kristen Landreville" userId="f2dab55fb44754ed" providerId="LiveId" clId="{5E31F69E-B25C-4B18-AF19-02268374B026}" dt="2021-02-05T00:07:46.816" v="3638" actId="242"/>
          <ac:spMkLst>
            <pc:docMk/>
            <pc:sldMk cId="2646672027" sldId="344"/>
            <ac:spMk id="9" creationId="{2EC02E00-51B9-4AE2-872F-22AA5272EF75}"/>
          </ac:spMkLst>
        </pc:spChg>
        <pc:spChg chg="add mod ord">
          <ac:chgData name="Kristen Landreville" userId="f2dab55fb44754ed" providerId="LiveId" clId="{5E31F69E-B25C-4B18-AF19-02268374B026}" dt="2021-02-05T00:07:52.464" v="3642" actId="27636"/>
          <ac:spMkLst>
            <pc:docMk/>
            <pc:sldMk cId="2646672027" sldId="344"/>
            <ac:spMk id="10" creationId="{3796BE05-672F-4007-87BA-BB4A4B4889B1}"/>
          </ac:spMkLst>
        </pc:spChg>
        <pc:spChg chg="add del">
          <ac:chgData name="Kristen Landreville" userId="f2dab55fb44754ed" providerId="LiveId" clId="{5E31F69E-B25C-4B18-AF19-02268374B026}" dt="2021-02-05T00:07:34.566" v="3632" actId="26606"/>
          <ac:spMkLst>
            <pc:docMk/>
            <pc:sldMk cId="2646672027" sldId="344"/>
            <ac:spMk id="15" creationId="{2F0EACBB-AB1D-4D11-AE26-0A672B872FCE}"/>
          </ac:spMkLst>
        </pc:spChg>
        <pc:spChg chg="add">
          <ac:chgData name="Kristen Landreville" userId="f2dab55fb44754ed" providerId="LiveId" clId="{5E31F69E-B25C-4B18-AF19-02268374B026}" dt="2021-02-05T00:07:34.566" v="3632" actId="26606"/>
          <ac:spMkLst>
            <pc:docMk/>
            <pc:sldMk cId="2646672027" sldId="344"/>
            <ac:spMk id="116" creationId="{6B6D540F-1E2F-416F-819F-D8216BC8F334}"/>
          </ac:spMkLst>
        </pc:spChg>
        <pc:grpChg chg="add del">
          <ac:chgData name="Kristen Landreville" userId="f2dab55fb44754ed" providerId="LiveId" clId="{5E31F69E-B25C-4B18-AF19-02268374B026}" dt="2021-02-05T00:07:34.566" v="3632" actId="26606"/>
          <ac:grpSpMkLst>
            <pc:docMk/>
            <pc:sldMk cId="2646672027" sldId="344"/>
            <ac:grpSpMk id="17" creationId="{EDEE0B57-C901-4422-9C96-B0E1A0D4D0E7}"/>
          </ac:grpSpMkLst>
        </pc:grpChg>
        <pc:grpChg chg="add del">
          <ac:chgData name="Kristen Landreville" userId="f2dab55fb44754ed" providerId="LiveId" clId="{5E31F69E-B25C-4B18-AF19-02268374B026}" dt="2021-02-05T00:07:34.566" v="3632" actId="26606"/>
          <ac:grpSpMkLst>
            <pc:docMk/>
            <pc:sldMk cId="2646672027" sldId="344"/>
            <ac:grpSpMk id="73" creationId="{B8DE5EA2-C86F-45CC-A9F1-5100DE1D1986}"/>
          </ac:grpSpMkLst>
        </pc:grpChg>
        <pc:grpChg chg="add">
          <ac:chgData name="Kristen Landreville" userId="f2dab55fb44754ed" providerId="LiveId" clId="{5E31F69E-B25C-4B18-AF19-02268374B026}" dt="2021-02-05T00:07:34.566" v="3632" actId="26606"/>
          <ac:grpSpMkLst>
            <pc:docMk/>
            <pc:sldMk cId="2646672027" sldId="344"/>
            <ac:grpSpMk id="88" creationId="{788D5DFD-FA42-4EB0-B24E-4180C0CC5A0F}"/>
          </ac:grpSpMkLst>
        </pc:grpChg>
        <pc:grpChg chg="add">
          <ac:chgData name="Kristen Landreville" userId="f2dab55fb44754ed" providerId="LiveId" clId="{5E31F69E-B25C-4B18-AF19-02268374B026}" dt="2021-02-05T00:07:34.566" v="3632" actId="26606"/>
          <ac:grpSpMkLst>
            <pc:docMk/>
            <pc:sldMk cId="2646672027" sldId="344"/>
            <ac:grpSpMk id="92" creationId="{D44056DF-7985-4692-968A-466E9E6AF76A}"/>
          </ac:grpSpMkLst>
        </pc:grpChg>
        <pc:picChg chg="add mod ord">
          <ac:chgData name="Kristen Landreville" userId="f2dab55fb44754ed" providerId="LiveId" clId="{5E31F69E-B25C-4B18-AF19-02268374B026}" dt="2021-02-05T00:07:34.566" v="3632" actId="26606"/>
          <ac:picMkLst>
            <pc:docMk/>
            <pc:sldMk cId="2646672027" sldId="344"/>
            <ac:picMk id="12" creationId="{EA8371DF-A994-4F8E-9546-82F906FF3162}"/>
          </ac:picMkLst>
        </pc:picChg>
      </pc:sldChg>
      <pc:sldChg chg="add ord">
        <pc:chgData name="Kristen Landreville" userId="f2dab55fb44754ed" providerId="LiveId" clId="{5E31F69E-B25C-4B18-AF19-02268374B026}" dt="2021-02-05T02:10:27.766" v="5510"/>
        <pc:sldMkLst>
          <pc:docMk/>
          <pc:sldMk cId="369787852" sldId="345"/>
        </pc:sldMkLst>
      </pc:sldChg>
      <pc:sldChg chg="addSp modSp new mod ord setBg">
        <pc:chgData name="Kristen Landreville" userId="f2dab55fb44754ed" providerId="LiveId" clId="{5E31F69E-B25C-4B18-AF19-02268374B026}" dt="2021-02-05T20:40:37.481" v="11271" actId="27636"/>
        <pc:sldMkLst>
          <pc:docMk/>
          <pc:sldMk cId="2192039858" sldId="346"/>
        </pc:sldMkLst>
        <pc:spChg chg="mod">
          <ac:chgData name="Kristen Landreville" userId="f2dab55fb44754ed" providerId="LiveId" clId="{5E31F69E-B25C-4B18-AF19-02268374B026}" dt="2021-02-05T04:19:19.196" v="9839" actId="26606"/>
          <ac:spMkLst>
            <pc:docMk/>
            <pc:sldMk cId="2192039858" sldId="346"/>
            <ac:spMk id="2" creationId="{A2007202-85B6-439C-878D-BD7CD2F1220A}"/>
          </ac:spMkLst>
        </pc:spChg>
        <pc:spChg chg="mod ord">
          <ac:chgData name="Kristen Landreville" userId="f2dab55fb44754ed" providerId="LiveId" clId="{5E31F69E-B25C-4B18-AF19-02268374B026}" dt="2021-02-05T20:40:37.481" v="11271" actId="27636"/>
          <ac:spMkLst>
            <pc:docMk/>
            <pc:sldMk cId="2192039858" sldId="346"/>
            <ac:spMk id="3" creationId="{80A49739-BCCE-4ADC-A76C-A2AB6FC4E248}"/>
          </ac:spMkLst>
        </pc:spChg>
        <pc:picChg chg="add mod">
          <ac:chgData name="Kristen Landreville" userId="f2dab55fb44754ed" providerId="LiveId" clId="{5E31F69E-B25C-4B18-AF19-02268374B026}" dt="2021-02-05T04:19:19.196" v="9839" actId="26606"/>
          <ac:picMkLst>
            <pc:docMk/>
            <pc:sldMk cId="2192039858" sldId="346"/>
            <ac:picMk id="4" creationId="{586514C8-F827-4B23-98D0-EAA786CAE27E}"/>
          </ac:picMkLst>
        </pc:picChg>
      </pc:sldChg>
      <pc:sldChg chg="addSp modSp new mod ord setBg modAnim">
        <pc:chgData name="Kristen Landreville" userId="f2dab55fb44754ed" providerId="LiveId" clId="{5E31F69E-B25C-4B18-AF19-02268374B026}" dt="2021-02-05T20:33:30.996" v="10655" actId="1076"/>
        <pc:sldMkLst>
          <pc:docMk/>
          <pc:sldMk cId="1225899168" sldId="347"/>
        </pc:sldMkLst>
        <pc:spChg chg="mod">
          <ac:chgData name="Kristen Landreville" userId="f2dab55fb44754ed" providerId="LiveId" clId="{5E31F69E-B25C-4B18-AF19-02268374B026}" dt="2021-02-05T02:42:41.872" v="7484" actId="26606"/>
          <ac:spMkLst>
            <pc:docMk/>
            <pc:sldMk cId="1225899168" sldId="347"/>
            <ac:spMk id="2" creationId="{9C2D19ED-458F-400D-BD96-E39964CA1042}"/>
          </ac:spMkLst>
        </pc:spChg>
        <pc:spChg chg="mod ord">
          <ac:chgData name="Kristen Landreville" userId="f2dab55fb44754ed" providerId="LiveId" clId="{5E31F69E-B25C-4B18-AF19-02268374B026}" dt="2021-02-05T16:29:36.384" v="9940" actId="20577"/>
          <ac:spMkLst>
            <pc:docMk/>
            <pc:sldMk cId="1225899168" sldId="347"/>
            <ac:spMk id="3" creationId="{E6EC99EF-30CC-4CDA-8954-1C6A974A0D8C}"/>
          </ac:spMkLst>
        </pc:spChg>
        <pc:spChg chg="add mod">
          <ac:chgData name="Kristen Landreville" userId="f2dab55fb44754ed" providerId="LiveId" clId="{5E31F69E-B25C-4B18-AF19-02268374B026}" dt="2021-02-05T20:33:30.996" v="10655" actId="1076"/>
          <ac:spMkLst>
            <pc:docMk/>
            <pc:sldMk cId="1225899168" sldId="347"/>
            <ac:spMk id="69" creationId="{62C87760-CB9A-45B7-8ACD-9510B6C87354}"/>
          </ac:spMkLst>
        </pc:spChg>
        <pc:grpChg chg="add">
          <ac:chgData name="Kristen Landreville" userId="f2dab55fb44754ed" providerId="LiveId" clId="{5E31F69E-B25C-4B18-AF19-02268374B026}" dt="2021-02-05T02:42:41.872" v="7484" actId="26606"/>
          <ac:grpSpMkLst>
            <pc:docMk/>
            <pc:sldMk cId="1225899168" sldId="347"/>
            <ac:grpSpMk id="10" creationId="{851F9572-54D5-457A-BA34-C395A478A4FA}"/>
          </ac:grpSpMkLst>
        </pc:grpChg>
        <pc:grpChg chg="add">
          <ac:chgData name="Kristen Landreville" userId="f2dab55fb44754ed" providerId="LiveId" clId="{5E31F69E-B25C-4B18-AF19-02268374B026}" dt="2021-02-05T02:42:41.872" v="7484" actId="26606"/>
          <ac:grpSpMkLst>
            <pc:docMk/>
            <pc:sldMk cId="1225899168" sldId="347"/>
            <ac:grpSpMk id="14" creationId="{06A80B50-DCB4-4775-9C8E-7AF0F56803E9}"/>
          </ac:grpSpMkLst>
        </pc:grpChg>
        <pc:picChg chg="add mod">
          <ac:chgData name="Kristen Landreville" userId="f2dab55fb44754ed" providerId="LiveId" clId="{5E31F69E-B25C-4B18-AF19-02268374B026}" dt="2021-02-05T20:33:21.964" v="10654" actId="1076"/>
          <ac:picMkLst>
            <pc:docMk/>
            <pc:sldMk cId="1225899168" sldId="347"/>
            <ac:picMk id="5" creationId="{A59AC026-8C25-4979-A888-01700D522506}"/>
          </ac:picMkLst>
        </pc:picChg>
      </pc:sldChg>
      <pc:sldChg chg="modSp new del mod">
        <pc:chgData name="Kristen Landreville" userId="f2dab55fb44754ed" providerId="LiveId" clId="{5E31F69E-B25C-4B18-AF19-02268374B026}" dt="2021-02-05T02:06:35.579" v="5507" actId="47"/>
        <pc:sldMkLst>
          <pc:docMk/>
          <pc:sldMk cId="1633088209" sldId="348"/>
        </pc:sldMkLst>
        <pc:spChg chg="mod">
          <ac:chgData name="Kristen Landreville" userId="f2dab55fb44754ed" providerId="LiveId" clId="{5E31F69E-B25C-4B18-AF19-02268374B026}" dt="2021-02-05T02:03:38.350" v="5506" actId="20577"/>
          <ac:spMkLst>
            <pc:docMk/>
            <pc:sldMk cId="1633088209" sldId="348"/>
            <ac:spMk id="2" creationId="{2D2FB7A1-9A09-433E-8B94-4420E94C87AC}"/>
          </ac:spMkLst>
        </pc:spChg>
      </pc:sldChg>
      <pc:sldChg chg="add ord">
        <pc:chgData name="Kristen Landreville" userId="f2dab55fb44754ed" providerId="LiveId" clId="{5E31F69E-B25C-4B18-AF19-02268374B026}" dt="2021-02-05T02:12:39.403" v="5513"/>
        <pc:sldMkLst>
          <pc:docMk/>
          <pc:sldMk cId="3758850665" sldId="348"/>
        </pc:sldMkLst>
      </pc:sldChg>
      <pc:sldChg chg="modSp new mod">
        <pc:chgData name="Kristen Landreville" userId="f2dab55fb44754ed" providerId="LiveId" clId="{5E31F69E-B25C-4B18-AF19-02268374B026}" dt="2021-02-05T20:39:54.732" v="11140" actId="27636"/>
        <pc:sldMkLst>
          <pc:docMk/>
          <pc:sldMk cId="1711828668" sldId="349"/>
        </pc:sldMkLst>
        <pc:spChg chg="mod">
          <ac:chgData name="Kristen Landreville" userId="f2dab55fb44754ed" providerId="LiveId" clId="{5E31F69E-B25C-4B18-AF19-02268374B026}" dt="2021-02-05T03:15:25.954" v="8967" actId="403"/>
          <ac:spMkLst>
            <pc:docMk/>
            <pc:sldMk cId="1711828668" sldId="349"/>
            <ac:spMk id="2" creationId="{6ECFD8BC-0858-435D-A354-4E3C4F6C4054}"/>
          </ac:spMkLst>
        </pc:spChg>
        <pc:spChg chg="mod">
          <ac:chgData name="Kristen Landreville" userId="f2dab55fb44754ed" providerId="LiveId" clId="{5E31F69E-B25C-4B18-AF19-02268374B026}" dt="2021-02-05T20:39:54.732" v="11140" actId="27636"/>
          <ac:spMkLst>
            <pc:docMk/>
            <pc:sldMk cId="1711828668" sldId="349"/>
            <ac:spMk id="3" creationId="{A00C5FD0-60AD-4869-A9DA-527ADEBB2FF8}"/>
          </ac:spMkLst>
        </pc:spChg>
      </pc:sldChg>
      <pc:sldChg chg="addSp delSp modSp new mod setBg modClrScheme chgLayout">
        <pc:chgData name="Kristen Landreville" userId="f2dab55fb44754ed" providerId="LiveId" clId="{5E31F69E-B25C-4B18-AF19-02268374B026}" dt="2021-02-05T02:40:12.137" v="7309" actId="403"/>
        <pc:sldMkLst>
          <pc:docMk/>
          <pc:sldMk cId="396708328" sldId="350"/>
        </pc:sldMkLst>
        <pc:spChg chg="del mod ord">
          <ac:chgData name="Kristen Landreville" userId="f2dab55fb44754ed" providerId="LiveId" clId="{5E31F69E-B25C-4B18-AF19-02268374B026}" dt="2021-02-05T02:37:13.731" v="7220" actId="700"/>
          <ac:spMkLst>
            <pc:docMk/>
            <pc:sldMk cId="396708328" sldId="350"/>
            <ac:spMk id="2" creationId="{5114B454-7D84-41CD-ADB2-4A4A4E4A5B21}"/>
          </ac:spMkLst>
        </pc:spChg>
        <pc:spChg chg="del mod ord">
          <ac:chgData name="Kristen Landreville" userId="f2dab55fb44754ed" providerId="LiveId" clId="{5E31F69E-B25C-4B18-AF19-02268374B026}" dt="2021-02-05T02:37:13.731" v="7220" actId="700"/>
          <ac:spMkLst>
            <pc:docMk/>
            <pc:sldMk cId="396708328" sldId="350"/>
            <ac:spMk id="3" creationId="{04984B31-6C77-46FE-9BA6-157D5848B3BD}"/>
          </ac:spMkLst>
        </pc:spChg>
        <pc:spChg chg="add mod ord">
          <ac:chgData name="Kristen Landreville" userId="f2dab55fb44754ed" providerId="LiveId" clId="{5E31F69E-B25C-4B18-AF19-02268374B026}" dt="2021-02-05T02:40:02.241" v="7302" actId="242"/>
          <ac:spMkLst>
            <pc:docMk/>
            <pc:sldMk cId="396708328" sldId="350"/>
            <ac:spMk id="4" creationId="{E40CB0F6-F745-4797-8FFA-DFB93C2A4243}"/>
          </ac:spMkLst>
        </pc:spChg>
        <pc:spChg chg="add mod ord">
          <ac:chgData name="Kristen Landreville" userId="f2dab55fb44754ed" providerId="LiveId" clId="{5E31F69E-B25C-4B18-AF19-02268374B026}" dt="2021-02-05T02:40:12.137" v="7309" actId="403"/>
          <ac:spMkLst>
            <pc:docMk/>
            <pc:sldMk cId="396708328" sldId="350"/>
            <ac:spMk id="5" creationId="{B8E9DFCC-BC3A-4510-971B-80531D2D1640}"/>
          </ac:spMkLst>
        </pc:spChg>
        <pc:spChg chg="add">
          <ac:chgData name="Kristen Landreville" userId="f2dab55fb44754ed" providerId="LiveId" clId="{5E31F69E-B25C-4B18-AF19-02268374B026}" dt="2021-02-05T02:39:56.612" v="7301" actId="26606"/>
          <ac:spMkLst>
            <pc:docMk/>
            <pc:sldMk cId="396708328" sldId="350"/>
            <ac:spMk id="40" creationId="{6B6D540F-1E2F-416F-819F-D8216BC8F334}"/>
          </ac:spMkLst>
        </pc:spChg>
        <pc:grpChg chg="add">
          <ac:chgData name="Kristen Landreville" userId="f2dab55fb44754ed" providerId="LiveId" clId="{5E31F69E-B25C-4B18-AF19-02268374B026}" dt="2021-02-05T02:39:56.612" v="7301" actId="26606"/>
          <ac:grpSpMkLst>
            <pc:docMk/>
            <pc:sldMk cId="396708328" sldId="350"/>
            <ac:grpSpMk id="12" creationId="{788D5DFD-FA42-4EB0-B24E-4180C0CC5A0F}"/>
          </ac:grpSpMkLst>
        </pc:grpChg>
        <pc:grpChg chg="add">
          <ac:chgData name="Kristen Landreville" userId="f2dab55fb44754ed" providerId="LiveId" clId="{5E31F69E-B25C-4B18-AF19-02268374B026}" dt="2021-02-05T02:39:56.612" v="7301" actId="26606"/>
          <ac:grpSpMkLst>
            <pc:docMk/>
            <pc:sldMk cId="396708328" sldId="350"/>
            <ac:grpSpMk id="16" creationId="{D44056DF-7985-4692-968A-466E9E6AF76A}"/>
          </ac:grpSpMkLst>
        </pc:grpChg>
        <pc:picChg chg="add mod ord">
          <ac:chgData name="Kristen Landreville" userId="f2dab55fb44754ed" providerId="LiveId" clId="{5E31F69E-B25C-4B18-AF19-02268374B026}" dt="2021-02-05T02:39:56.612" v="7301" actId="26606"/>
          <ac:picMkLst>
            <pc:docMk/>
            <pc:sldMk cId="396708328" sldId="350"/>
            <ac:picMk id="7" creationId="{1F55FA4E-97B9-4060-8E64-789A843A2474}"/>
          </ac:picMkLst>
        </pc:picChg>
      </pc:sldChg>
      <pc:sldChg chg="addSp modSp add mod setBg modAnim">
        <pc:chgData name="Kristen Landreville" userId="f2dab55fb44754ed" providerId="LiveId" clId="{5E31F69E-B25C-4B18-AF19-02268374B026}" dt="2021-02-05T20:33:38.308" v="10657" actId="1076"/>
        <pc:sldMkLst>
          <pc:docMk/>
          <pc:sldMk cId="963426504" sldId="351"/>
        </pc:sldMkLst>
        <pc:spChg chg="mod">
          <ac:chgData name="Kristen Landreville" userId="f2dab55fb44754ed" providerId="LiveId" clId="{5E31F69E-B25C-4B18-AF19-02268374B026}" dt="2021-02-05T02:44:22.257" v="7547" actId="26606"/>
          <ac:spMkLst>
            <pc:docMk/>
            <pc:sldMk cId="963426504" sldId="351"/>
            <ac:spMk id="2" creationId="{9C2D19ED-458F-400D-BD96-E39964CA1042}"/>
          </ac:spMkLst>
        </pc:spChg>
        <pc:spChg chg="mod ord">
          <ac:chgData name="Kristen Landreville" userId="f2dab55fb44754ed" providerId="LiveId" clId="{5E31F69E-B25C-4B18-AF19-02268374B026}" dt="2021-02-05T02:44:22.257" v="7547" actId="26606"/>
          <ac:spMkLst>
            <pc:docMk/>
            <pc:sldMk cId="963426504" sldId="351"/>
            <ac:spMk id="3" creationId="{E6EC99EF-30CC-4CDA-8954-1C6A974A0D8C}"/>
          </ac:spMkLst>
        </pc:spChg>
        <pc:spChg chg="add mod">
          <ac:chgData name="Kristen Landreville" userId="f2dab55fb44754ed" providerId="LiveId" clId="{5E31F69E-B25C-4B18-AF19-02268374B026}" dt="2021-02-05T20:33:38.308" v="10657" actId="1076"/>
          <ac:spMkLst>
            <pc:docMk/>
            <pc:sldMk cId="963426504" sldId="351"/>
            <ac:spMk id="69" creationId="{67E42748-9C34-4C73-90A2-BA32BA5B6B28}"/>
          </ac:spMkLst>
        </pc:spChg>
        <pc:grpChg chg="add">
          <ac:chgData name="Kristen Landreville" userId="f2dab55fb44754ed" providerId="LiveId" clId="{5E31F69E-B25C-4B18-AF19-02268374B026}" dt="2021-02-05T02:44:22.257" v="7547" actId="26606"/>
          <ac:grpSpMkLst>
            <pc:docMk/>
            <pc:sldMk cId="963426504" sldId="351"/>
            <ac:grpSpMk id="10" creationId="{4522F6F2-D276-4B44-927D-595B62E8F527}"/>
          </ac:grpSpMkLst>
        </pc:grpChg>
        <pc:grpChg chg="add">
          <ac:chgData name="Kristen Landreville" userId="f2dab55fb44754ed" providerId="LiveId" clId="{5E31F69E-B25C-4B18-AF19-02268374B026}" dt="2021-02-05T02:44:22.257" v="7547" actId="26606"/>
          <ac:grpSpMkLst>
            <pc:docMk/>
            <pc:sldMk cId="963426504" sldId="351"/>
            <ac:grpSpMk id="14" creationId="{9A210947-19DD-4D82-9001-EB4FD3CA889B}"/>
          </ac:grpSpMkLst>
        </pc:grpChg>
        <pc:picChg chg="add mod">
          <ac:chgData name="Kristen Landreville" userId="f2dab55fb44754ed" providerId="LiveId" clId="{5E31F69E-B25C-4B18-AF19-02268374B026}" dt="2021-02-05T02:44:22.257" v="7547" actId="26606"/>
          <ac:picMkLst>
            <pc:docMk/>
            <pc:sldMk cId="963426504" sldId="351"/>
            <ac:picMk id="5" creationId="{D7E18B9E-7C13-4FDB-BC58-DC1834287908}"/>
          </ac:picMkLst>
        </pc:picChg>
      </pc:sldChg>
      <pc:sldChg chg="addSp modSp add mod setBg modAnim">
        <pc:chgData name="Kristen Landreville" userId="f2dab55fb44754ed" providerId="LiveId" clId="{5E31F69E-B25C-4B18-AF19-02268374B026}" dt="2021-02-05T20:33:41.173" v="10658"/>
        <pc:sldMkLst>
          <pc:docMk/>
          <pc:sldMk cId="1664160520" sldId="352"/>
        </pc:sldMkLst>
        <pc:spChg chg="mod">
          <ac:chgData name="Kristen Landreville" userId="f2dab55fb44754ed" providerId="LiveId" clId="{5E31F69E-B25C-4B18-AF19-02268374B026}" dt="2021-02-05T03:13:13.110" v="8648" actId="1076"/>
          <ac:spMkLst>
            <pc:docMk/>
            <pc:sldMk cId="1664160520" sldId="352"/>
            <ac:spMk id="2" creationId="{9C2D19ED-458F-400D-BD96-E39964CA1042}"/>
          </ac:spMkLst>
        </pc:spChg>
        <pc:spChg chg="mod ord">
          <ac:chgData name="Kristen Landreville" userId="f2dab55fb44754ed" providerId="LiveId" clId="{5E31F69E-B25C-4B18-AF19-02268374B026}" dt="2021-02-05T03:13:18.065" v="8652" actId="27636"/>
          <ac:spMkLst>
            <pc:docMk/>
            <pc:sldMk cId="1664160520" sldId="352"/>
            <ac:spMk id="3" creationId="{E6EC99EF-30CC-4CDA-8954-1C6A974A0D8C}"/>
          </ac:spMkLst>
        </pc:spChg>
        <pc:spChg chg="add mod">
          <ac:chgData name="Kristen Landreville" userId="f2dab55fb44754ed" providerId="LiveId" clId="{5E31F69E-B25C-4B18-AF19-02268374B026}" dt="2021-02-05T20:33:41.173" v="10658"/>
          <ac:spMkLst>
            <pc:docMk/>
            <pc:sldMk cId="1664160520" sldId="352"/>
            <ac:spMk id="69" creationId="{AEC4EADF-BEE6-4149-B9BD-C06F18CFF5D4}"/>
          </ac:spMkLst>
        </pc:spChg>
        <pc:grpChg chg="add">
          <ac:chgData name="Kristen Landreville" userId="f2dab55fb44754ed" providerId="LiveId" clId="{5E31F69E-B25C-4B18-AF19-02268374B026}" dt="2021-02-05T02:47:38.659" v="7592" actId="26606"/>
          <ac:grpSpMkLst>
            <pc:docMk/>
            <pc:sldMk cId="1664160520" sldId="352"/>
            <ac:grpSpMk id="10" creationId="{851F9572-54D5-457A-BA34-C395A478A4FA}"/>
          </ac:grpSpMkLst>
        </pc:grpChg>
        <pc:grpChg chg="add">
          <ac:chgData name="Kristen Landreville" userId="f2dab55fb44754ed" providerId="LiveId" clId="{5E31F69E-B25C-4B18-AF19-02268374B026}" dt="2021-02-05T02:47:38.659" v="7592" actId="26606"/>
          <ac:grpSpMkLst>
            <pc:docMk/>
            <pc:sldMk cId="1664160520" sldId="352"/>
            <ac:grpSpMk id="14" creationId="{06A80B50-DCB4-4775-9C8E-7AF0F56803E9}"/>
          </ac:grpSpMkLst>
        </pc:grpChg>
        <pc:picChg chg="add mod">
          <ac:chgData name="Kristen Landreville" userId="f2dab55fb44754ed" providerId="LiveId" clId="{5E31F69E-B25C-4B18-AF19-02268374B026}" dt="2021-02-05T02:47:38.659" v="7592" actId="26606"/>
          <ac:picMkLst>
            <pc:docMk/>
            <pc:sldMk cId="1664160520" sldId="352"/>
            <ac:picMk id="5" creationId="{9E381F41-A766-4809-ADA3-19BDB2342642}"/>
          </ac:picMkLst>
        </pc:picChg>
      </pc:sldChg>
      <pc:sldChg chg="addSp modSp add mod setBg modAnim">
        <pc:chgData name="Kristen Landreville" userId="f2dab55fb44754ed" providerId="LiveId" clId="{5E31F69E-B25C-4B18-AF19-02268374B026}" dt="2021-02-05T20:34:32.316" v="10686" actId="20577"/>
        <pc:sldMkLst>
          <pc:docMk/>
          <pc:sldMk cId="2929832681" sldId="353"/>
        </pc:sldMkLst>
        <pc:spChg chg="mod">
          <ac:chgData name="Kristen Landreville" userId="f2dab55fb44754ed" providerId="LiveId" clId="{5E31F69E-B25C-4B18-AF19-02268374B026}" dt="2021-02-05T16:28:20.180" v="9874" actId="20577"/>
          <ac:spMkLst>
            <pc:docMk/>
            <pc:sldMk cId="2929832681" sldId="353"/>
            <ac:spMk id="2" creationId="{9C2D19ED-458F-400D-BD96-E39964CA1042}"/>
          </ac:spMkLst>
        </pc:spChg>
        <pc:spChg chg="mod">
          <ac:chgData name="Kristen Landreville" userId="f2dab55fb44754ed" providerId="LiveId" clId="{5E31F69E-B25C-4B18-AF19-02268374B026}" dt="2021-02-05T02:48:48.380" v="7631" actId="26606"/>
          <ac:spMkLst>
            <pc:docMk/>
            <pc:sldMk cId="2929832681" sldId="353"/>
            <ac:spMk id="3" creationId="{E6EC99EF-30CC-4CDA-8954-1C6A974A0D8C}"/>
          </ac:spMkLst>
        </pc:spChg>
        <pc:spChg chg="add mod">
          <ac:chgData name="Kristen Landreville" userId="f2dab55fb44754ed" providerId="LiveId" clId="{5E31F69E-B25C-4B18-AF19-02268374B026}" dt="2021-02-05T20:34:32.316" v="10686" actId="20577"/>
          <ac:spMkLst>
            <pc:docMk/>
            <pc:sldMk cId="2929832681" sldId="353"/>
            <ac:spMk id="6" creationId="{4D5FB317-32E5-46CC-9516-A40FA242C9FF}"/>
          </ac:spMkLst>
        </pc:spChg>
        <pc:picChg chg="add mod">
          <ac:chgData name="Kristen Landreville" userId="f2dab55fb44754ed" providerId="LiveId" clId="{5E31F69E-B25C-4B18-AF19-02268374B026}" dt="2021-02-05T02:48:55.513" v="7633" actId="14100"/>
          <ac:picMkLst>
            <pc:docMk/>
            <pc:sldMk cId="2929832681" sldId="353"/>
            <ac:picMk id="5" creationId="{CC9487BF-298A-4379-917C-E52EE9247850}"/>
          </ac:picMkLst>
        </pc:picChg>
      </pc:sldChg>
      <pc:sldChg chg="addSp delSp modSp add del mod setBg modAnim">
        <pc:chgData name="Kristen Landreville" userId="f2dab55fb44754ed" providerId="LiveId" clId="{5E31F69E-B25C-4B18-AF19-02268374B026}" dt="2021-02-05T03:13:26.822" v="8653" actId="47"/>
        <pc:sldMkLst>
          <pc:docMk/>
          <pc:sldMk cId="3188319286" sldId="354"/>
        </pc:sldMkLst>
        <pc:spChg chg="mod">
          <ac:chgData name="Kristen Landreville" userId="f2dab55fb44754ed" providerId="LiveId" clId="{5E31F69E-B25C-4B18-AF19-02268374B026}" dt="2021-02-05T02:56:26.848" v="7846" actId="14100"/>
          <ac:spMkLst>
            <pc:docMk/>
            <pc:sldMk cId="3188319286" sldId="354"/>
            <ac:spMk id="2" creationId="{9C2D19ED-458F-400D-BD96-E39964CA1042}"/>
          </ac:spMkLst>
        </pc:spChg>
        <pc:spChg chg="mod ord">
          <ac:chgData name="Kristen Landreville" userId="f2dab55fb44754ed" providerId="LiveId" clId="{5E31F69E-B25C-4B18-AF19-02268374B026}" dt="2021-02-05T03:11:39.810" v="8530" actId="20577"/>
          <ac:spMkLst>
            <pc:docMk/>
            <pc:sldMk cId="3188319286" sldId="354"/>
            <ac:spMk id="3" creationId="{E6EC99EF-30CC-4CDA-8954-1C6A974A0D8C}"/>
          </ac:spMkLst>
        </pc:spChg>
        <pc:spChg chg="add">
          <ac:chgData name="Kristen Landreville" userId="f2dab55fb44754ed" providerId="LiveId" clId="{5E31F69E-B25C-4B18-AF19-02268374B026}" dt="2021-02-05T02:54:35.258" v="7765" actId="26606"/>
          <ac:spMkLst>
            <pc:docMk/>
            <pc:sldMk cId="3188319286" sldId="354"/>
            <ac:spMk id="12" creationId="{E4B7B3E3-827A-48BE-AD67-A57C45AA6949}"/>
          </ac:spMkLst>
        </pc:spChg>
        <pc:picChg chg="add del mod">
          <ac:chgData name="Kristen Landreville" userId="f2dab55fb44754ed" providerId="LiveId" clId="{5E31F69E-B25C-4B18-AF19-02268374B026}" dt="2021-02-05T02:54:16.597" v="7763" actId="478"/>
          <ac:picMkLst>
            <pc:docMk/>
            <pc:sldMk cId="3188319286" sldId="354"/>
            <ac:picMk id="5" creationId="{4342C7D3-2EEB-404A-A590-D86E8C4BC003}"/>
          </ac:picMkLst>
        </pc:picChg>
        <pc:picChg chg="add mod">
          <ac:chgData name="Kristen Landreville" userId="f2dab55fb44754ed" providerId="LiveId" clId="{5E31F69E-B25C-4B18-AF19-02268374B026}" dt="2021-02-05T02:54:35.258" v="7765" actId="26606"/>
          <ac:picMkLst>
            <pc:docMk/>
            <pc:sldMk cId="3188319286" sldId="354"/>
            <ac:picMk id="7" creationId="{EC015FBF-ECA3-4087-95C2-4EBCAEB31A57}"/>
          </ac:picMkLst>
        </pc:picChg>
      </pc:sldChg>
      <pc:sldChg chg="addSp modSp add mod modAnim">
        <pc:chgData name="Kristen Landreville" userId="f2dab55fb44754ed" providerId="LiveId" clId="{5E31F69E-B25C-4B18-AF19-02268374B026}" dt="2021-02-05T20:35:38.010" v="10712" actId="20577"/>
        <pc:sldMkLst>
          <pc:docMk/>
          <pc:sldMk cId="368597756" sldId="355"/>
        </pc:sldMkLst>
        <pc:spChg chg="mod">
          <ac:chgData name="Kristen Landreville" userId="f2dab55fb44754ed" providerId="LiveId" clId="{5E31F69E-B25C-4B18-AF19-02268374B026}" dt="2021-02-05T20:35:13.190" v="10695" actId="27636"/>
          <ac:spMkLst>
            <pc:docMk/>
            <pc:sldMk cId="368597756" sldId="355"/>
            <ac:spMk id="3" creationId="{E6EC99EF-30CC-4CDA-8954-1C6A974A0D8C}"/>
          </ac:spMkLst>
        </pc:spChg>
        <pc:spChg chg="add mod">
          <ac:chgData name="Kristen Landreville" userId="f2dab55fb44754ed" providerId="LiveId" clId="{5E31F69E-B25C-4B18-AF19-02268374B026}" dt="2021-02-05T20:35:38.010" v="10712" actId="20577"/>
          <ac:spMkLst>
            <pc:docMk/>
            <pc:sldMk cId="368597756" sldId="355"/>
            <ac:spMk id="6" creationId="{C13B6C33-1D03-4A25-A6F6-FB6E2CDCFE41}"/>
          </ac:spMkLst>
        </pc:spChg>
      </pc:sldChg>
      <pc:sldChg chg="addSp modSp new mod setBg">
        <pc:chgData name="Kristen Landreville" userId="f2dab55fb44754ed" providerId="LiveId" clId="{5E31F69E-B25C-4B18-AF19-02268374B026}" dt="2021-02-05T20:32:56.292" v="10646"/>
        <pc:sldMkLst>
          <pc:docMk/>
          <pc:sldMk cId="55593733" sldId="356"/>
        </pc:sldMkLst>
        <pc:spChg chg="mod">
          <ac:chgData name="Kristen Landreville" userId="f2dab55fb44754ed" providerId="LiveId" clId="{5E31F69E-B25C-4B18-AF19-02268374B026}" dt="2021-02-05T03:23:36.665" v="9299" actId="26606"/>
          <ac:spMkLst>
            <pc:docMk/>
            <pc:sldMk cId="55593733" sldId="356"/>
            <ac:spMk id="2" creationId="{7C033D1F-E894-4B2F-8ADB-0C500ABB73C5}"/>
          </ac:spMkLst>
        </pc:spChg>
        <pc:spChg chg="mod ord">
          <ac:chgData name="Kristen Landreville" userId="f2dab55fb44754ed" providerId="LiveId" clId="{5E31F69E-B25C-4B18-AF19-02268374B026}" dt="2021-02-05T03:24:03.312" v="9303" actId="403"/>
          <ac:spMkLst>
            <pc:docMk/>
            <pc:sldMk cId="55593733" sldId="356"/>
            <ac:spMk id="3" creationId="{3A5A90EC-5373-489D-8C49-414CBFF51590}"/>
          </ac:spMkLst>
        </pc:spChg>
        <pc:spChg chg="add mod">
          <ac:chgData name="Kristen Landreville" userId="f2dab55fb44754ed" providerId="LiveId" clId="{5E31F69E-B25C-4B18-AF19-02268374B026}" dt="2021-02-05T20:32:56.292" v="10646"/>
          <ac:spMkLst>
            <pc:docMk/>
            <pc:sldMk cId="55593733" sldId="356"/>
            <ac:spMk id="7" creationId="{D11B8075-A03C-4EFE-9F2D-73CBCFB27C90}"/>
          </ac:spMkLst>
        </pc:spChg>
        <pc:spChg chg="add">
          <ac:chgData name="Kristen Landreville" userId="f2dab55fb44754ed" providerId="LiveId" clId="{5E31F69E-B25C-4B18-AF19-02268374B026}" dt="2021-02-05T03:23:36.665" v="9299" actId="26606"/>
          <ac:spMkLst>
            <pc:docMk/>
            <pc:sldMk cId="55593733" sldId="356"/>
            <ac:spMk id="10" creationId="{F57FEC46-F8CB-4925-8DAC-B57A9F5CC204}"/>
          </ac:spMkLst>
        </pc:spChg>
        <pc:picChg chg="add mod">
          <ac:chgData name="Kristen Landreville" userId="f2dab55fb44754ed" providerId="LiveId" clId="{5E31F69E-B25C-4B18-AF19-02268374B026}" dt="2021-02-05T03:23:36.665" v="9299" actId="26606"/>
          <ac:picMkLst>
            <pc:docMk/>
            <pc:sldMk cId="55593733" sldId="356"/>
            <ac:picMk id="5" creationId="{BF2D0BE2-1DDF-4BC9-8CB1-212686EB8B8C}"/>
          </ac:picMkLst>
        </pc:picChg>
      </pc:sldChg>
      <pc:sldChg chg="addSp delSp modSp new mod setBg">
        <pc:chgData name="Kristen Landreville" userId="f2dab55fb44754ed" providerId="LiveId" clId="{5E31F69E-B25C-4B18-AF19-02268374B026}" dt="2021-02-07T21:05:10.113" v="12271"/>
        <pc:sldMkLst>
          <pc:docMk/>
          <pc:sldMk cId="641335211" sldId="357"/>
        </pc:sldMkLst>
        <pc:spChg chg="mod">
          <ac:chgData name="Kristen Landreville" userId="f2dab55fb44754ed" providerId="LiveId" clId="{5E31F69E-B25C-4B18-AF19-02268374B026}" dt="2021-02-07T21:04:42.220" v="12269" actId="26606"/>
          <ac:spMkLst>
            <pc:docMk/>
            <pc:sldMk cId="641335211" sldId="357"/>
            <ac:spMk id="2" creationId="{23151AB5-D4D8-4BCB-AFC0-A5AF0AC40C13}"/>
          </ac:spMkLst>
        </pc:spChg>
        <pc:spChg chg="del mod">
          <ac:chgData name="Kristen Landreville" userId="f2dab55fb44754ed" providerId="LiveId" clId="{5E31F69E-B25C-4B18-AF19-02268374B026}" dt="2021-02-07T21:04:42.220" v="12269" actId="26606"/>
          <ac:spMkLst>
            <pc:docMk/>
            <pc:sldMk cId="641335211" sldId="357"/>
            <ac:spMk id="3" creationId="{7BE68FFB-B56A-448B-B889-454430B65065}"/>
          </ac:spMkLst>
        </pc:spChg>
        <pc:spChg chg="add">
          <ac:chgData name="Kristen Landreville" userId="f2dab55fb44754ed" providerId="LiveId" clId="{5E31F69E-B25C-4B18-AF19-02268374B026}" dt="2021-02-07T21:04:42.220" v="12269" actId="26606"/>
          <ac:spMkLst>
            <pc:docMk/>
            <pc:sldMk cId="641335211" sldId="357"/>
            <ac:spMk id="9" creationId="{01F67CC9-D773-4B4B-8A55-D5DAEC3414BD}"/>
          </ac:spMkLst>
        </pc:spChg>
        <pc:graphicFrameChg chg="add mod">
          <ac:chgData name="Kristen Landreville" userId="f2dab55fb44754ed" providerId="LiveId" clId="{5E31F69E-B25C-4B18-AF19-02268374B026}" dt="2021-02-07T21:05:10.113" v="12271"/>
          <ac:graphicFrameMkLst>
            <pc:docMk/>
            <pc:sldMk cId="641335211" sldId="357"/>
            <ac:graphicFrameMk id="5" creationId="{E953851B-7216-462F-B63E-1D65F693C77A}"/>
          </ac:graphicFrameMkLst>
        </pc:graphicFrameChg>
      </pc:sldChg>
      <pc:sldChg chg="addSp modSp new mod setBg">
        <pc:chgData name="Kristen Landreville" userId="f2dab55fb44754ed" providerId="LiveId" clId="{5E31F69E-B25C-4B18-AF19-02268374B026}" dt="2021-02-07T21:06:02.852" v="12319" actId="27636"/>
        <pc:sldMkLst>
          <pc:docMk/>
          <pc:sldMk cId="1445777463" sldId="358"/>
        </pc:sldMkLst>
        <pc:spChg chg="mod">
          <ac:chgData name="Kristen Landreville" userId="f2dab55fb44754ed" providerId="LiveId" clId="{5E31F69E-B25C-4B18-AF19-02268374B026}" dt="2021-02-07T21:03:39.248" v="12156" actId="26606"/>
          <ac:spMkLst>
            <pc:docMk/>
            <pc:sldMk cId="1445777463" sldId="358"/>
            <ac:spMk id="2" creationId="{7F96CF2C-1946-494A-A75A-F14255DCBE39}"/>
          </ac:spMkLst>
        </pc:spChg>
        <pc:spChg chg="mod ord">
          <ac:chgData name="Kristen Landreville" userId="f2dab55fb44754ed" providerId="LiveId" clId="{5E31F69E-B25C-4B18-AF19-02268374B026}" dt="2021-02-07T21:06:02.852" v="12319" actId="27636"/>
          <ac:spMkLst>
            <pc:docMk/>
            <pc:sldMk cId="1445777463" sldId="358"/>
            <ac:spMk id="3" creationId="{E2E7E6FF-9BC0-4EEC-A99A-9711C87A9491}"/>
          </ac:spMkLst>
        </pc:spChg>
        <pc:spChg chg="add">
          <ac:chgData name="Kristen Landreville" userId="f2dab55fb44754ed" providerId="LiveId" clId="{5E31F69E-B25C-4B18-AF19-02268374B026}" dt="2021-02-07T21:03:39.248" v="12156" actId="26606"/>
          <ac:spMkLst>
            <pc:docMk/>
            <pc:sldMk cId="1445777463" sldId="358"/>
            <ac:spMk id="10" creationId="{F57FEC46-F8CB-4925-8DAC-B57A9F5CC204}"/>
          </ac:spMkLst>
        </pc:spChg>
        <pc:picChg chg="add mod">
          <ac:chgData name="Kristen Landreville" userId="f2dab55fb44754ed" providerId="LiveId" clId="{5E31F69E-B25C-4B18-AF19-02268374B026}" dt="2021-02-07T21:03:39.248" v="12156" actId="26606"/>
          <ac:picMkLst>
            <pc:docMk/>
            <pc:sldMk cId="1445777463" sldId="358"/>
            <ac:picMk id="5" creationId="{940EE78A-79B6-4679-B157-B04735A392DE}"/>
          </ac:picMkLst>
        </pc:picChg>
      </pc:sldChg>
    </pc:docChg>
  </pc:docChgLst>
  <pc:docChgLst>
    <pc:chgData name="Kristen Landreville" userId="f2dab55fb44754ed" providerId="LiveId" clId="{29CCFED4-A76E-461C-8380-B2A8B7F49EFF}"/>
    <pc:docChg chg="undo custSel mod addSld delSld modSld sldOrd">
      <pc:chgData name="Kristen Landreville" userId="f2dab55fb44754ed" providerId="LiveId" clId="{29CCFED4-A76E-461C-8380-B2A8B7F49EFF}" dt="2019-02-16T16:34:38.711" v="3243"/>
      <pc:docMkLst>
        <pc:docMk/>
      </pc:docMkLst>
      <pc:sldChg chg="modSp">
        <pc:chgData name="Kristen Landreville" userId="f2dab55fb44754ed" providerId="LiveId" clId="{29CCFED4-A76E-461C-8380-B2A8B7F49EFF}" dt="2019-02-11T00:38:59.194" v="1972" actId="403"/>
        <pc:sldMkLst>
          <pc:docMk/>
          <pc:sldMk cId="2406384828" sldId="256"/>
        </pc:sldMkLst>
        <pc:spChg chg="mod">
          <ac:chgData name="Kristen Landreville" userId="f2dab55fb44754ed" providerId="LiveId" clId="{29CCFED4-A76E-461C-8380-B2A8B7F49EFF}" dt="2019-02-11T00:38:59.194" v="1972" actId="403"/>
          <ac:spMkLst>
            <pc:docMk/>
            <pc:sldMk cId="2406384828" sldId="256"/>
            <ac:spMk id="3" creationId="{ECF498E5-6160-4B03-8E04-DF5BD4B381DB}"/>
          </ac:spMkLst>
        </pc:spChg>
      </pc:sldChg>
      <pc:sldChg chg="delSp modSp delAnim modAnim">
        <pc:chgData name="Kristen Landreville" userId="f2dab55fb44754ed" providerId="LiveId" clId="{29CCFED4-A76E-461C-8380-B2A8B7F49EFF}" dt="2019-02-10T22:08:33.201" v="52"/>
        <pc:sldMkLst>
          <pc:docMk/>
          <pc:sldMk cId="1852350933" sldId="258"/>
        </pc:sldMkLst>
        <pc:spChg chg="mod">
          <ac:chgData name="Kristen Landreville" userId="f2dab55fb44754ed" providerId="LiveId" clId="{29CCFED4-A76E-461C-8380-B2A8B7F49EFF}" dt="2019-02-10T22:08:33.201" v="52"/>
          <ac:spMkLst>
            <pc:docMk/>
            <pc:sldMk cId="1852350933" sldId="258"/>
            <ac:spMk id="3" creationId="{599150CE-F79E-40EF-BFDE-155CB1385CEF}"/>
          </ac:spMkLst>
        </pc:spChg>
        <pc:spChg chg="del">
          <ac:chgData name="Kristen Landreville" userId="f2dab55fb44754ed" providerId="LiveId" clId="{29CCFED4-A76E-461C-8380-B2A8B7F49EFF}" dt="2019-02-10T22:07:11.424" v="41" actId="478"/>
          <ac:spMkLst>
            <pc:docMk/>
            <pc:sldMk cId="1852350933" sldId="258"/>
            <ac:spMk id="6" creationId="{798CACF8-FAB2-4337-96D1-D4493583DD60}"/>
          </ac:spMkLst>
        </pc:spChg>
        <pc:spChg chg="del">
          <ac:chgData name="Kristen Landreville" userId="f2dab55fb44754ed" providerId="LiveId" clId="{29CCFED4-A76E-461C-8380-B2A8B7F49EFF}" dt="2019-02-10T22:07:13.982" v="42" actId="478"/>
          <ac:spMkLst>
            <pc:docMk/>
            <pc:sldMk cId="1852350933" sldId="258"/>
            <ac:spMk id="8" creationId="{970E4168-BCE6-4480-8A8F-77C8C1743323}"/>
          </ac:spMkLst>
        </pc:spChg>
        <pc:picChg chg="mod">
          <ac:chgData name="Kristen Landreville" userId="f2dab55fb44754ed" providerId="LiveId" clId="{29CCFED4-A76E-461C-8380-B2A8B7F49EFF}" dt="2019-02-10T22:08:23.347" v="51" actId="1076"/>
          <ac:picMkLst>
            <pc:docMk/>
            <pc:sldMk cId="1852350933" sldId="258"/>
            <ac:picMk id="5" creationId="{D4DCAADD-1858-4764-A3EB-8D3BBF9E4AA1}"/>
          </ac:picMkLst>
        </pc:picChg>
      </pc:sldChg>
      <pc:sldChg chg="addSp modSp modAnim">
        <pc:chgData name="Kristen Landreville" userId="f2dab55fb44754ed" providerId="LiveId" clId="{29CCFED4-A76E-461C-8380-B2A8B7F49EFF}" dt="2019-02-11T00:39:10.670" v="1973" actId="122"/>
        <pc:sldMkLst>
          <pc:docMk/>
          <pc:sldMk cId="2697175734" sldId="259"/>
        </pc:sldMkLst>
        <pc:spChg chg="mod">
          <ac:chgData name="Kristen Landreville" userId="f2dab55fb44754ed" providerId="LiveId" clId="{29CCFED4-A76E-461C-8380-B2A8B7F49EFF}" dt="2019-02-10T22:26:11.277" v="482" actId="20577"/>
          <ac:spMkLst>
            <pc:docMk/>
            <pc:sldMk cId="2697175734" sldId="259"/>
            <ac:spMk id="2" creationId="{39B37219-167E-416F-B9B6-C45F1D7061E3}"/>
          </ac:spMkLst>
        </pc:spChg>
        <pc:spChg chg="mod">
          <ac:chgData name="Kristen Landreville" userId="f2dab55fb44754ed" providerId="LiveId" clId="{29CCFED4-A76E-461C-8380-B2A8B7F49EFF}" dt="2019-02-10T23:54:46.954" v="1049" actId="13822"/>
          <ac:spMkLst>
            <pc:docMk/>
            <pc:sldMk cId="2697175734" sldId="259"/>
            <ac:spMk id="3" creationId="{599150CE-F79E-40EF-BFDE-155CB1385CEF}"/>
          </ac:spMkLst>
        </pc:spChg>
        <pc:spChg chg="add mod">
          <ac:chgData name="Kristen Landreville" userId="f2dab55fb44754ed" providerId="LiveId" clId="{29CCFED4-A76E-461C-8380-B2A8B7F49EFF}" dt="2019-02-10T23:56:38.111" v="1108" actId="113"/>
          <ac:spMkLst>
            <pc:docMk/>
            <pc:sldMk cId="2697175734" sldId="259"/>
            <ac:spMk id="4" creationId="{9531914A-E82D-498B-820B-3B59566043D5}"/>
          </ac:spMkLst>
        </pc:spChg>
        <pc:spChg chg="add mod">
          <ac:chgData name="Kristen Landreville" userId="f2dab55fb44754ed" providerId="LiveId" clId="{29CCFED4-A76E-461C-8380-B2A8B7F49EFF}" dt="2019-02-11T00:39:10.670" v="1973" actId="122"/>
          <ac:spMkLst>
            <pc:docMk/>
            <pc:sldMk cId="2697175734" sldId="259"/>
            <ac:spMk id="5" creationId="{3AC1D5C3-32F7-41A2-BFC3-DA2782601749}"/>
          </ac:spMkLst>
        </pc:spChg>
      </pc:sldChg>
      <pc:sldChg chg="modSp">
        <pc:chgData name="Kristen Landreville" userId="f2dab55fb44754ed" providerId="LiveId" clId="{29CCFED4-A76E-461C-8380-B2A8B7F49EFF}" dt="2019-02-11T01:14:03.425" v="2186" actId="27636"/>
        <pc:sldMkLst>
          <pc:docMk/>
          <pc:sldMk cId="213063845" sldId="266"/>
        </pc:sldMkLst>
        <pc:spChg chg="mod">
          <ac:chgData name="Kristen Landreville" userId="f2dab55fb44754ed" providerId="LiveId" clId="{29CCFED4-A76E-461C-8380-B2A8B7F49EFF}" dt="2019-02-11T01:13:58.017" v="2183" actId="1076"/>
          <ac:spMkLst>
            <pc:docMk/>
            <pc:sldMk cId="213063845" sldId="266"/>
            <ac:spMk id="20" creationId="{8913EF2D-38CC-4476-A7BB-D4E2062E0A59}"/>
          </ac:spMkLst>
        </pc:spChg>
        <pc:spChg chg="mod">
          <ac:chgData name="Kristen Landreville" userId="f2dab55fb44754ed" providerId="LiveId" clId="{29CCFED4-A76E-461C-8380-B2A8B7F49EFF}" dt="2019-02-11T01:14:03.425" v="2186" actId="27636"/>
          <ac:spMkLst>
            <pc:docMk/>
            <pc:sldMk cId="213063845" sldId="266"/>
            <ac:spMk id="23" creationId="{4CFCEB3B-7C06-44EF-8631-7ED6DAAE2C2B}"/>
          </ac:spMkLst>
        </pc:spChg>
        <pc:picChg chg="mod">
          <ac:chgData name="Kristen Landreville" userId="f2dab55fb44754ed" providerId="LiveId" clId="{29CCFED4-A76E-461C-8380-B2A8B7F49EFF}" dt="2019-02-11T01:14:00.547" v="2184" actId="1076"/>
          <ac:picMkLst>
            <pc:docMk/>
            <pc:sldMk cId="213063845" sldId="266"/>
            <ac:picMk id="10" creationId="{00000000-0000-0000-0000-000000000000}"/>
          </ac:picMkLst>
        </pc:picChg>
      </pc:sldChg>
      <pc:sldChg chg="add">
        <pc:chgData name="Kristen Landreville" userId="f2dab55fb44754ed" providerId="LiveId" clId="{29CCFED4-A76E-461C-8380-B2A8B7F49EFF}" dt="2019-02-10T21:56:55.850" v="9"/>
        <pc:sldMkLst>
          <pc:docMk/>
          <pc:sldMk cId="883280288" sldId="267"/>
        </pc:sldMkLst>
      </pc:sldChg>
      <pc:sldChg chg="add">
        <pc:chgData name="Kristen Landreville" userId="f2dab55fb44754ed" providerId="LiveId" clId="{29CCFED4-A76E-461C-8380-B2A8B7F49EFF}" dt="2019-02-10T21:56:55.850" v="9"/>
        <pc:sldMkLst>
          <pc:docMk/>
          <pc:sldMk cId="3493558034" sldId="268"/>
        </pc:sldMkLst>
      </pc:sldChg>
      <pc:sldChg chg="modSp modAnim">
        <pc:chgData name="Kristen Landreville" userId="f2dab55fb44754ed" providerId="LiveId" clId="{29CCFED4-A76E-461C-8380-B2A8B7F49EFF}" dt="2019-02-14T22:36:36.369" v="2656" actId="20577"/>
        <pc:sldMkLst>
          <pc:docMk/>
          <pc:sldMk cId="2643426107" sldId="269"/>
        </pc:sldMkLst>
        <pc:spChg chg="mod">
          <ac:chgData name="Kristen Landreville" userId="f2dab55fb44754ed" providerId="LiveId" clId="{29CCFED4-A76E-461C-8380-B2A8B7F49EFF}" dt="2019-02-14T22:36:36.369" v="2656" actId="20577"/>
          <ac:spMkLst>
            <pc:docMk/>
            <pc:sldMk cId="2643426107" sldId="269"/>
            <ac:spMk id="3" creationId="{599150CE-F79E-40EF-BFDE-155CB1385CEF}"/>
          </ac:spMkLst>
        </pc:spChg>
      </pc:sldChg>
      <pc:sldChg chg="modSp">
        <pc:chgData name="Kristen Landreville" userId="f2dab55fb44754ed" providerId="LiveId" clId="{29CCFED4-A76E-461C-8380-B2A8B7F49EFF}" dt="2019-02-11T01:13:02.109" v="2168" actId="1076"/>
        <pc:sldMkLst>
          <pc:docMk/>
          <pc:sldMk cId="4248416823" sldId="278"/>
        </pc:sldMkLst>
        <pc:spChg chg="mod">
          <ac:chgData name="Kristen Landreville" userId="f2dab55fb44754ed" providerId="LiveId" clId="{29CCFED4-A76E-461C-8380-B2A8B7F49EFF}" dt="2019-02-11T01:12:40.393" v="2162" actId="403"/>
          <ac:spMkLst>
            <pc:docMk/>
            <pc:sldMk cId="4248416823" sldId="278"/>
            <ac:spMk id="3" creationId="{599150CE-F79E-40EF-BFDE-155CB1385CEF}"/>
          </ac:spMkLst>
        </pc:spChg>
        <pc:spChg chg="mod">
          <ac:chgData name="Kristen Landreville" userId="f2dab55fb44754ed" providerId="LiveId" clId="{29CCFED4-A76E-461C-8380-B2A8B7F49EFF}" dt="2019-02-11T01:12:48.393" v="2165" actId="27636"/>
          <ac:spMkLst>
            <pc:docMk/>
            <pc:sldMk cId="4248416823" sldId="278"/>
            <ac:spMk id="22" creationId="{8F2035FC-DE95-4E03-874F-7574AA65A424}"/>
          </ac:spMkLst>
        </pc:spChg>
        <pc:picChg chg="mod">
          <ac:chgData name="Kristen Landreville" userId="f2dab55fb44754ed" providerId="LiveId" clId="{29CCFED4-A76E-461C-8380-B2A8B7F49EFF}" dt="2019-02-11T01:13:02.109" v="2168" actId="1076"/>
          <ac:picMkLst>
            <pc:docMk/>
            <pc:sldMk cId="4248416823" sldId="278"/>
            <ac:picMk id="7" creationId="{00000000-0000-0000-0000-000000000000}"/>
          </ac:picMkLst>
        </pc:picChg>
      </pc:sldChg>
      <pc:sldChg chg="modSp">
        <pc:chgData name="Kristen Landreville" userId="f2dab55fb44754ed" providerId="LiveId" clId="{29CCFED4-A76E-461C-8380-B2A8B7F49EFF}" dt="2019-02-11T01:14:36.441" v="2194" actId="27636"/>
        <pc:sldMkLst>
          <pc:docMk/>
          <pc:sldMk cId="2740807913" sldId="279"/>
        </pc:sldMkLst>
        <pc:spChg chg="mod">
          <ac:chgData name="Kristen Landreville" userId="f2dab55fb44754ed" providerId="LiveId" clId="{29CCFED4-A76E-461C-8380-B2A8B7F49EFF}" dt="2019-02-11T01:14:27.208" v="2190" actId="403"/>
          <ac:spMkLst>
            <pc:docMk/>
            <pc:sldMk cId="2740807913" sldId="279"/>
            <ac:spMk id="21" creationId="{C2BA3081-464B-4462-94F3-1538993E1048}"/>
          </ac:spMkLst>
        </pc:spChg>
        <pc:spChg chg="mod">
          <ac:chgData name="Kristen Landreville" userId="f2dab55fb44754ed" providerId="LiveId" clId="{29CCFED4-A76E-461C-8380-B2A8B7F49EFF}" dt="2019-02-11T01:14:36.441" v="2194" actId="27636"/>
          <ac:spMkLst>
            <pc:docMk/>
            <pc:sldMk cId="2740807913" sldId="279"/>
            <ac:spMk id="24" creationId="{8D7EFF4B-4879-45F2-A3A3-87F1EB54E51D}"/>
          </ac:spMkLst>
        </pc:spChg>
      </pc:sldChg>
      <pc:sldChg chg="modSp">
        <pc:chgData name="Kristen Landreville" userId="f2dab55fb44754ed" providerId="LiveId" clId="{29CCFED4-A76E-461C-8380-B2A8B7F49EFF}" dt="2019-02-11T02:33:52.350" v="2199" actId="14100"/>
        <pc:sldMkLst>
          <pc:docMk/>
          <pc:sldMk cId="496940956" sldId="281"/>
        </pc:sldMkLst>
        <pc:spChg chg="mod">
          <ac:chgData name="Kristen Landreville" userId="f2dab55fb44754ed" providerId="LiveId" clId="{29CCFED4-A76E-461C-8380-B2A8B7F49EFF}" dt="2019-02-11T02:33:52.350" v="2199" actId="14100"/>
          <ac:spMkLst>
            <pc:docMk/>
            <pc:sldMk cId="496940956" sldId="281"/>
            <ac:spMk id="4" creationId="{00000000-0000-0000-0000-000000000000}"/>
          </ac:spMkLst>
        </pc:spChg>
      </pc:sldChg>
      <pc:sldChg chg="add">
        <pc:chgData name="Kristen Landreville" userId="f2dab55fb44754ed" providerId="LiveId" clId="{29CCFED4-A76E-461C-8380-B2A8B7F49EFF}" dt="2019-02-16T16:34:25.585" v="3240"/>
        <pc:sldMkLst>
          <pc:docMk/>
          <pc:sldMk cId="2123945847" sldId="282"/>
        </pc:sldMkLst>
      </pc:sldChg>
      <pc:sldChg chg="modSp del ord">
        <pc:chgData name="Kristen Landreville" userId="f2dab55fb44754ed" providerId="LiveId" clId="{29CCFED4-A76E-461C-8380-B2A8B7F49EFF}" dt="2019-02-16T16:34:19.648" v="3238" actId="2696"/>
        <pc:sldMkLst>
          <pc:docMk/>
          <pc:sldMk cId="3001865713" sldId="282"/>
        </pc:sldMkLst>
        <pc:spChg chg="mod">
          <ac:chgData name="Kristen Landreville" userId="f2dab55fb44754ed" providerId="LiveId" clId="{29CCFED4-A76E-461C-8380-B2A8B7F49EFF}" dt="2019-02-14T22:29:18.675" v="2298" actId="6549"/>
          <ac:spMkLst>
            <pc:docMk/>
            <pc:sldMk cId="3001865713" sldId="282"/>
            <ac:spMk id="10" creationId="{00000000-0000-0000-0000-000000000000}"/>
          </ac:spMkLst>
        </pc:spChg>
      </pc:sldChg>
      <pc:sldChg chg="add">
        <pc:chgData name="Kristen Landreville" userId="f2dab55fb44754ed" providerId="LiveId" clId="{29CCFED4-A76E-461C-8380-B2A8B7F49EFF}" dt="2019-02-16T16:34:25.585" v="3240"/>
        <pc:sldMkLst>
          <pc:docMk/>
          <pc:sldMk cId="1380134246" sldId="284"/>
        </pc:sldMkLst>
      </pc:sldChg>
      <pc:sldChg chg="modSp del ord">
        <pc:chgData name="Kristen Landreville" userId="f2dab55fb44754ed" providerId="LiveId" clId="{29CCFED4-A76E-461C-8380-B2A8B7F49EFF}" dt="2019-02-16T16:34:19.664" v="3239" actId="2696"/>
        <pc:sldMkLst>
          <pc:docMk/>
          <pc:sldMk cId="2360906465" sldId="284"/>
        </pc:sldMkLst>
        <pc:spChg chg="mod">
          <ac:chgData name="Kristen Landreville" userId="f2dab55fb44754ed" providerId="LiveId" clId="{29CCFED4-A76E-461C-8380-B2A8B7F49EFF}" dt="2019-02-14T22:32:25.361" v="2598" actId="20577"/>
          <ac:spMkLst>
            <pc:docMk/>
            <pc:sldMk cId="2360906465" sldId="284"/>
            <ac:spMk id="10" creationId="{00000000-0000-0000-0000-000000000000}"/>
          </ac:spMkLst>
        </pc:spChg>
      </pc:sldChg>
      <pc:sldChg chg="addSp modSp add mod setBg modAnim">
        <pc:chgData name="Kristen Landreville" userId="f2dab55fb44754ed" providerId="LiveId" clId="{29CCFED4-A76E-461C-8380-B2A8B7F49EFF}" dt="2019-02-11T00:41:11.224" v="2017"/>
        <pc:sldMkLst>
          <pc:docMk/>
          <pc:sldMk cId="405802501" sldId="285"/>
        </pc:sldMkLst>
        <pc:spChg chg="mod">
          <ac:chgData name="Kristen Landreville" userId="f2dab55fb44754ed" providerId="LiveId" clId="{29CCFED4-A76E-461C-8380-B2A8B7F49EFF}" dt="2019-02-11T00:41:11.224" v="2017"/>
          <ac:spMkLst>
            <pc:docMk/>
            <pc:sldMk cId="405802501" sldId="285"/>
            <ac:spMk id="2" creationId="{39B37219-167E-416F-B9B6-C45F1D7061E3}"/>
          </ac:spMkLst>
        </pc:spChg>
        <pc:spChg chg="mod">
          <ac:chgData name="Kristen Landreville" userId="f2dab55fb44754ed" providerId="LiveId" clId="{29CCFED4-A76E-461C-8380-B2A8B7F49EFF}" dt="2019-02-11T00:27:40.952" v="1959" actId="26606"/>
          <ac:spMkLst>
            <pc:docMk/>
            <pc:sldMk cId="405802501" sldId="285"/>
            <ac:spMk id="3" creationId="{599150CE-F79E-40EF-BFDE-155CB1385CEF}"/>
          </ac:spMkLst>
        </pc:spChg>
        <pc:grpChg chg="add">
          <ac:chgData name="Kristen Landreville" userId="f2dab55fb44754ed" providerId="LiveId" clId="{29CCFED4-A76E-461C-8380-B2A8B7F49EFF}" dt="2019-02-11T00:27:40.952" v="1959" actId="26606"/>
          <ac:grpSpMkLst>
            <pc:docMk/>
            <pc:sldMk cId="405802501" sldId="285"/>
            <ac:grpSpMk id="10" creationId="{AC7171C6-EA46-47D6-AAE3-DD4CA0393C5E}"/>
          </ac:grpSpMkLst>
        </pc:grpChg>
        <pc:grpChg chg="add">
          <ac:chgData name="Kristen Landreville" userId="f2dab55fb44754ed" providerId="LiveId" clId="{29CCFED4-A76E-461C-8380-B2A8B7F49EFF}" dt="2019-02-11T00:27:40.952" v="1959" actId="26606"/>
          <ac:grpSpMkLst>
            <pc:docMk/>
            <pc:sldMk cId="405802501" sldId="285"/>
            <ac:grpSpMk id="14" creationId="{1A7C43DF-6C62-45B8-95AA-FD5810A86604}"/>
          </ac:grpSpMkLst>
        </pc:grpChg>
        <pc:grpChg chg="add">
          <ac:chgData name="Kristen Landreville" userId="f2dab55fb44754ed" providerId="LiveId" clId="{29CCFED4-A76E-461C-8380-B2A8B7F49EFF}" dt="2019-02-11T00:27:40.952" v="1959" actId="26606"/>
          <ac:grpSpMkLst>
            <pc:docMk/>
            <pc:sldMk cId="405802501" sldId="285"/>
            <ac:grpSpMk id="70" creationId="{D0D26923-EE65-4E57-B679-61B80FBCAAB1}"/>
          </ac:grpSpMkLst>
        </pc:grpChg>
        <pc:picChg chg="mod">
          <ac:chgData name="Kristen Landreville" userId="f2dab55fb44754ed" providerId="LiveId" clId="{29CCFED4-A76E-461C-8380-B2A8B7F49EFF}" dt="2019-02-11T00:27:40.952" v="1959" actId="26606"/>
          <ac:picMkLst>
            <pc:docMk/>
            <pc:sldMk cId="405802501" sldId="285"/>
            <ac:picMk id="5" creationId="{F3246772-04BE-426C-89ED-6C81D4B7B770}"/>
          </ac:picMkLst>
        </pc:picChg>
      </pc:sldChg>
      <pc:sldChg chg="addSp delSp modSp add mod setBg modAnim">
        <pc:chgData name="Kristen Landreville" userId="f2dab55fb44754ed" providerId="LiveId" clId="{29CCFED4-A76E-461C-8380-B2A8B7F49EFF}" dt="2019-02-11T00:53:48.334" v="2078" actId="403"/>
        <pc:sldMkLst>
          <pc:docMk/>
          <pc:sldMk cId="237413054" sldId="286"/>
        </pc:sldMkLst>
        <pc:spChg chg="mod">
          <ac:chgData name="Kristen Landreville" userId="f2dab55fb44754ed" providerId="LiveId" clId="{29CCFED4-A76E-461C-8380-B2A8B7F49EFF}" dt="2019-02-11T00:53:44.156" v="2075" actId="27636"/>
          <ac:spMkLst>
            <pc:docMk/>
            <pc:sldMk cId="237413054" sldId="286"/>
            <ac:spMk id="2" creationId="{39B37219-167E-416F-B9B6-C45F1D7061E3}"/>
          </ac:spMkLst>
        </pc:spChg>
        <pc:spChg chg="mod">
          <ac:chgData name="Kristen Landreville" userId="f2dab55fb44754ed" providerId="LiveId" clId="{29CCFED4-A76E-461C-8380-B2A8B7F49EFF}" dt="2019-02-11T00:53:48.334" v="2078" actId="403"/>
          <ac:spMkLst>
            <pc:docMk/>
            <pc:sldMk cId="237413054" sldId="286"/>
            <ac:spMk id="3" creationId="{599150CE-F79E-40EF-BFDE-155CB1385CEF}"/>
          </ac:spMkLst>
        </pc:spChg>
        <pc:picChg chg="del">
          <ac:chgData name="Kristen Landreville" userId="f2dab55fb44754ed" providerId="LiveId" clId="{29CCFED4-A76E-461C-8380-B2A8B7F49EFF}" dt="2019-02-11T00:50:59.838" v="2061" actId="478"/>
          <ac:picMkLst>
            <pc:docMk/>
            <pc:sldMk cId="237413054" sldId="286"/>
            <ac:picMk id="4" creationId="{BB4DB16A-CD82-40BE-89BF-57E391C00D7A}"/>
          </ac:picMkLst>
        </pc:picChg>
        <pc:picChg chg="add mod">
          <ac:chgData name="Kristen Landreville" userId="f2dab55fb44754ed" providerId="LiveId" clId="{29CCFED4-A76E-461C-8380-B2A8B7F49EFF}" dt="2019-02-11T00:53:37.593" v="2069" actId="26606"/>
          <ac:picMkLst>
            <pc:docMk/>
            <pc:sldMk cId="237413054" sldId="286"/>
            <ac:picMk id="6" creationId="{046682B6-390A-4252-BAC1-52A13ED1D646}"/>
          </ac:picMkLst>
        </pc:picChg>
      </pc:sldChg>
      <pc:sldChg chg="add del">
        <pc:chgData name="Kristen Landreville" userId="f2dab55fb44754ed" providerId="LiveId" clId="{29CCFED4-A76E-461C-8380-B2A8B7F49EFF}" dt="2019-02-16T16:34:30.021" v="3241" actId="2696"/>
        <pc:sldMkLst>
          <pc:docMk/>
          <pc:sldMk cId="481077951" sldId="287"/>
        </pc:sldMkLst>
      </pc:sldChg>
      <pc:sldChg chg="add">
        <pc:chgData name="Kristen Landreville" userId="f2dab55fb44754ed" providerId="LiveId" clId="{29CCFED4-A76E-461C-8380-B2A8B7F49EFF}" dt="2019-02-16T16:34:38.711" v="3243"/>
        <pc:sldMkLst>
          <pc:docMk/>
          <pc:sldMk cId="4149640097" sldId="287"/>
        </pc:sldMkLst>
      </pc:sldChg>
      <pc:sldChg chg="add">
        <pc:chgData name="Kristen Landreville" userId="f2dab55fb44754ed" providerId="LiveId" clId="{29CCFED4-A76E-461C-8380-B2A8B7F49EFF}" dt="2019-02-16T16:34:38.711" v="3243"/>
        <pc:sldMkLst>
          <pc:docMk/>
          <pc:sldMk cId="2196681520" sldId="288"/>
        </pc:sldMkLst>
      </pc:sldChg>
      <pc:sldChg chg="add del">
        <pc:chgData name="Kristen Landreville" userId="f2dab55fb44754ed" providerId="LiveId" clId="{29CCFED4-A76E-461C-8380-B2A8B7F49EFF}" dt="2019-02-16T16:34:30.037" v="3242" actId="2696"/>
        <pc:sldMkLst>
          <pc:docMk/>
          <pc:sldMk cId="2363382582" sldId="288"/>
        </pc:sldMkLst>
      </pc:sldChg>
      <pc:sldChg chg="addSp delSp modSp add mod setBg">
        <pc:chgData name="Kristen Landreville" userId="f2dab55fb44754ed" providerId="LiveId" clId="{29CCFED4-A76E-461C-8380-B2A8B7F49EFF}" dt="2019-02-10T22:18:16.619" v="115" actId="5793"/>
        <pc:sldMkLst>
          <pc:docMk/>
          <pc:sldMk cId="2399675387" sldId="289"/>
        </pc:sldMkLst>
        <pc:spChg chg="mod">
          <ac:chgData name="Kristen Landreville" userId="f2dab55fb44754ed" providerId="LiveId" clId="{29CCFED4-A76E-461C-8380-B2A8B7F49EFF}" dt="2019-02-10T22:17:42.890" v="105" actId="14100"/>
          <ac:spMkLst>
            <pc:docMk/>
            <pc:sldMk cId="2399675387" sldId="289"/>
            <ac:spMk id="2" creationId="{D8AFD225-DE4A-40B8-B11B-A5F61A0F237D}"/>
          </ac:spMkLst>
        </pc:spChg>
        <pc:spChg chg="mod ord">
          <ac:chgData name="Kristen Landreville" userId="f2dab55fb44754ed" providerId="LiveId" clId="{29CCFED4-A76E-461C-8380-B2A8B7F49EFF}" dt="2019-02-10T22:18:16.619" v="115" actId="5793"/>
          <ac:spMkLst>
            <pc:docMk/>
            <pc:sldMk cId="2399675387" sldId="289"/>
            <ac:spMk id="3" creationId="{05645054-E8F7-4995-B811-968D044B48C9}"/>
          </ac:spMkLst>
        </pc:spChg>
        <pc:spChg chg="add mod">
          <ac:chgData name="Kristen Landreville" userId="f2dab55fb44754ed" providerId="LiveId" clId="{29CCFED4-A76E-461C-8380-B2A8B7F49EFF}" dt="2019-02-10T22:17:34.835" v="103" actId="26606"/>
          <ac:spMkLst>
            <pc:docMk/>
            <pc:sldMk cId="2399675387" sldId="289"/>
            <ac:spMk id="6" creationId="{CA16BD50-AB4F-49A2-A4AA-7B6575A5BEED}"/>
          </ac:spMkLst>
        </pc:spChg>
        <pc:spChg chg="add del">
          <ac:chgData name="Kristen Landreville" userId="f2dab55fb44754ed" providerId="LiveId" clId="{29CCFED4-A76E-461C-8380-B2A8B7F49EFF}" dt="2019-02-10T22:17:34.835" v="103" actId="26606"/>
          <ac:spMkLst>
            <pc:docMk/>
            <pc:sldMk cId="2399675387" sldId="289"/>
            <ac:spMk id="11" creationId="{14436AD2-BD0F-4545-B2E9-06007B35B8A7}"/>
          </ac:spMkLst>
        </pc:spChg>
        <pc:picChg chg="add mod">
          <ac:chgData name="Kristen Landreville" userId="f2dab55fb44754ed" providerId="LiveId" clId="{29CCFED4-A76E-461C-8380-B2A8B7F49EFF}" dt="2019-02-10T22:18:11.529" v="113" actId="14100"/>
          <ac:picMkLst>
            <pc:docMk/>
            <pc:sldMk cId="2399675387" sldId="289"/>
            <ac:picMk id="5" creationId="{3E6E7491-F80C-4509-8C45-00FD69767CE1}"/>
          </ac:picMkLst>
        </pc:picChg>
      </pc:sldChg>
      <pc:sldChg chg="addSp delSp modSp add mod setBg">
        <pc:chgData name="Kristen Landreville" userId="f2dab55fb44754ed" providerId="LiveId" clId="{29CCFED4-A76E-461C-8380-B2A8B7F49EFF}" dt="2019-02-10T22:25:32.681" v="444" actId="403"/>
        <pc:sldMkLst>
          <pc:docMk/>
          <pc:sldMk cId="3796992207" sldId="290"/>
        </pc:sldMkLst>
        <pc:spChg chg="mod">
          <ac:chgData name="Kristen Landreville" userId="f2dab55fb44754ed" providerId="LiveId" clId="{29CCFED4-A76E-461C-8380-B2A8B7F49EFF}" dt="2019-02-10T22:25:02.422" v="433" actId="14100"/>
          <ac:spMkLst>
            <pc:docMk/>
            <pc:sldMk cId="3796992207" sldId="290"/>
            <ac:spMk id="2" creationId="{D8AFD225-DE4A-40B8-B11B-A5F61A0F237D}"/>
          </ac:spMkLst>
        </pc:spChg>
        <pc:spChg chg="mod ord">
          <ac:chgData name="Kristen Landreville" userId="f2dab55fb44754ed" providerId="LiveId" clId="{29CCFED4-A76E-461C-8380-B2A8B7F49EFF}" dt="2019-02-10T22:25:32.681" v="444" actId="403"/>
          <ac:spMkLst>
            <pc:docMk/>
            <pc:sldMk cId="3796992207" sldId="290"/>
            <ac:spMk id="3" creationId="{05645054-E8F7-4995-B811-968D044B48C9}"/>
          </ac:spMkLst>
        </pc:spChg>
        <pc:spChg chg="add del">
          <ac:chgData name="Kristen Landreville" userId="f2dab55fb44754ed" providerId="LiveId" clId="{29CCFED4-A76E-461C-8380-B2A8B7F49EFF}" dt="2019-02-10T22:24:54.218" v="431" actId="26606"/>
          <ac:spMkLst>
            <pc:docMk/>
            <pc:sldMk cId="3796992207" sldId="290"/>
            <ac:spMk id="18" creationId="{D07D83E6-0915-4F56-84F9-F2E7793E5DE7}"/>
          </ac:spMkLst>
        </pc:spChg>
        <pc:spChg chg="add del">
          <ac:chgData name="Kristen Landreville" userId="f2dab55fb44754ed" providerId="LiveId" clId="{29CCFED4-A76E-461C-8380-B2A8B7F49EFF}" dt="2019-02-10T22:24:54.218" v="431" actId="26606"/>
          <ac:spMkLst>
            <pc:docMk/>
            <pc:sldMk cId="3796992207" sldId="290"/>
            <ac:spMk id="20" creationId="{1A4D5337-E656-49B1-89D7-79C950372B3B}"/>
          </ac:spMkLst>
        </pc:spChg>
        <pc:spChg chg="add del">
          <ac:chgData name="Kristen Landreville" userId="f2dab55fb44754ed" providerId="LiveId" clId="{29CCFED4-A76E-461C-8380-B2A8B7F49EFF}" dt="2019-02-10T22:24:54.218" v="431" actId="26606"/>
          <ac:spMkLst>
            <pc:docMk/>
            <pc:sldMk cId="3796992207" sldId="290"/>
            <ac:spMk id="22" creationId="{9C36E8A2-C9D2-4A76-AA8D-53878763F6AE}"/>
          </ac:spMkLst>
        </pc:spChg>
        <pc:spChg chg="add">
          <ac:chgData name="Kristen Landreville" userId="f2dab55fb44754ed" providerId="LiveId" clId="{29CCFED4-A76E-461C-8380-B2A8B7F49EFF}" dt="2019-02-10T22:24:54.218" v="431" actId="26606"/>
          <ac:spMkLst>
            <pc:docMk/>
            <pc:sldMk cId="3796992207" sldId="290"/>
            <ac:spMk id="27" creationId="{AD54E372-E0F1-4BAE-BDB7-5FFCA21BFB37}"/>
          </ac:spMkLst>
        </pc:spChg>
        <pc:picChg chg="add del mod">
          <ac:chgData name="Kristen Landreville" userId="f2dab55fb44754ed" providerId="LiveId" clId="{29CCFED4-A76E-461C-8380-B2A8B7F49EFF}" dt="2019-02-10T22:22:01.643" v="267" actId="478"/>
          <ac:picMkLst>
            <pc:docMk/>
            <pc:sldMk cId="3796992207" sldId="290"/>
            <ac:picMk id="5" creationId="{EFA4DADF-D827-4E59-A478-DB1EAFE6D77E}"/>
          </ac:picMkLst>
        </pc:picChg>
        <pc:picChg chg="add mod ord">
          <ac:chgData name="Kristen Landreville" userId="f2dab55fb44754ed" providerId="LiveId" clId="{29CCFED4-A76E-461C-8380-B2A8B7F49EFF}" dt="2019-02-10T22:24:54.218" v="431" actId="26606"/>
          <ac:picMkLst>
            <pc:docMk/>
            <pc:sldMk cId="3796992207" sldId="290"/>
            <ac:picMk id="7" creationId="{BD088A2A-F02E-4CC5-A350-514DC2DD28CC}"/>
          </ac:picMkLst>
        </pc:picChg>
        <pc:picChg chg="add mod ord">
          <ac:chgData name="Kristen Landreville" userId="f2dab55fb44754ed" providerId="LiveId" clId="{29CCFED4-A76E-461C-8380-B2A8B7F49EFF}" dt="2019-02-10T22:24:54.218" v="431" actId="26606"/>
          <ac:picMkLst>
            <pc:docMk/>
            <pc:sldMk cId="3796992207" sldId="290"/>
            <ac:picMk id="9" creationId="{7F315222-671E-4B8A-A74B-D9F2D8D425FD}"/>
          </ac:picMkLst>
        </pc:picChg>
        <pc:picChg chg="add mod">
          <ac:chgData name="Kristen Landreville" userId="f2dab55fb44754ed" providerId="LiveId" clId="{29CCFED4-A76E-461C-8380-B2A8B7F49EFF}" dt="2019-02-10T22:24:54.218" v="431" actId="26606"/>
          <ac:picMkLst>
            <pc:docMk/>
            <pc:sldMk cId="3796992207" sldId="290"/>
            <ac:picMk id="11" creationId="{EF03BD9E-0D0C-4BCE-8F75-A62D26F1FF17}"/>
          </ac:picMkLst>
        </pc:picChg>
        <pc:picChg chg="add mod">
          <ac:chgData name="Kristen Landreville" userId="f2dab55fb44754ed" providerId="LiveId" clId="{29CCFED4-A76E-461C-8380-B2A8B7F49EFF}" dt="2019-02-10T22:24:54.218" v="431" actId="26606"/>
          <ac:picMkLst>
            <pc:docMk/>
            <pc:sldMk cId="3796992207" sldId="290"/>
            <ac:picMk id="13" creationId="{52849B6F-9682-44D6-AE2F-E0D1C62C4AD3}"/>
          </ac:picMkLst>
        </pc:picChg>
      </pc:sldChg>
      <pc:sldChg chg="addSp delSp modSp add mod ord setBg modAnim">
        <pc:chgData name="Kristen Landreville" userId="f2dab55fb44754ed" providerId="LiveId" clId="{29CCFED4-A76E-461C-8380-B2A8B7F49EFF}" dt="2019-02-11T00:20:36.094" v="1666" actId="404"/>
        <pc:sldMkLst>
          <pc:docMk/>
          <pc:sldMk cId="1407918624" sldId="291"/>
        </pc:sldMkLst>
        <pc:spChg chg="mod">
          <ac:chgData name="Kristen Landreville" userId="f2dab55fb44754ed" providerId="LiveId" clId="{29CCFED4-A76E-461C-8380-B2A8B7F49EFF}" dt="2019-02-11T00:07:35.843" v="1409" actId="14100"/>
          <ac:spMkLst>
            <pc:docMk/>
            <pc:sldMk cId="1407918624" sldId="291"/>
            <ac:spMk id="2" creationId="{39B37219-167E-416F-B9B6-C45F1D7061E3}"/>
          </ac:spMkLst>
        </pc:spChg>
        <pc:spChg chg="del mod">
          <ac:chgData name="Kristen Landreville" userId="f2dab55fb44754ed" providerId="LiveId" clId="{29CCFED4-A76E-461C-8380-B2A8B7F49EFF}" dt="2019-02-11T00:06:20.042" v="1395" actId="931"/>
          <ac:spMkLst>
            <pc:docMk/>
            <pc:sldMk cId="1407918624" sldId="291"/>
            <ac:spMk id="3" creationId="{599150CE-F79E-40EF-BFDE-155CB1385CEF}"/>
          </ac:spMkLst>
        </pc:spChg>
        <pc:spChg chg="add mod">
          <ac:chgData name="Kristen Landreville" userId="f2dab55fb44754ed" providerId="LiveId" clId="{29CCFED4-A76E-461C-8380-B2A8B7F49EFF}" dt="2019-02-11T00:20:36.094" v="1666" actId="404"/>
          <ac:spMkLst>
            <pc:docMk/>
            <pc:sldMk cId="1407918624" sldId="291"/>
            <ac:spMk id="4" creationId="{4406CC85-29A1-4207-9A8C-E15E4DA78D95}"/>
          </ac:spMkLst>
        </pc:spChg>
        <pc:spChg chg="add del mod">
          <ac:chgData name="Kristen Landreville" userId="f2dab55fb44754ed" providerId="LiveId" clId="{29CCFED4-A76E-461C-8380-B2A8B7F49EFF}" dt="2019-02-11T00:00:58.045" v="1377" actId="478"/>
          <ac:spMkLst>
            <pc:docMk/>
            <pc:sldMk cId="1407918624" sldId="291"/>
            <ac:spMk id="5" creationId="{26CEAF6A-C0E2-416D-9620-956DB866FDC9}"/>
          </ac:spMkLst>
        </pc:spChg>
        <pc:spChg chg="add del mod">
          <ac:chgData name="Kristen Landreville" userId="f2dab55fb44754ed" providerId="LiveId" clId="{29CCFED4-A76E-461C-8380-B2A8B7F49EFF}" dt="2019-02-11T00:03:47.711" v="1390" actId="931"/>
          <ac:spMkLst>
            <pc:docMk/>
            <pc:sldMk cId="1407918624" sldId="291"/>
            <ac:spMk id="6" creationId="{8F318ECC-F4E7-41F4-8F47-F9BD0E9D1F82}"/>
          </ac:spMkLst>
        </pc:spChg>
        <pc:spChg chg="add del mod">
          <ac:chgData name="Kristen Landreville" userId="f2dab55fb44754ed" providerId="LiveId" clId="{29CCFED4-A76E-461C-8380-B2A8B7F49EFF}" dt="2019-02-11T00:04:28.892" v="1394" actId="931"/>
          <ac:spMkLst>
            <pc:docMk/>
            <pc:sldMk cId="1407918624" sldId="291"/>
            <ac:spMk id="10" creationId="{0E9A4CBD-2CF6-4161-B553-535121D50AE2}"/>
          </ac:spMkLst>
        </pc:spChg>
        <pc:spChg chg="add del">
          <ac:chgData name="Kristen Landreville" userId="f2dab55fb44754ed" providerId="LiveId" clId="{29CCFED4-A76E-461C-8380-B2A8B7F49EFF}" dt="2019-02-11T00:07:07.650" v="1399" actId="26606"/>
          <ac:spMkLst>
            <pc:docMk/>
            <pc:sldMk cId="1407918624" sldId="291"/>
            <ac:spMk id="155" creationId="{2D83DAE5-E4A9-40E6-862E-79F55B6B0620}"/>
          </ac:spMkLst>
        </pc:spChg>
        <pc:grpChg chg="add del">
          <ac:chgData name="Kristen Landreville" userId="f2dab55fb44754ed" providerId="LiveId" clId="{29CCFED4-A76E-461C-8380-B2A8B7F49EFF}" dt="2019-02-11T00:06:55.902" v="1397" actId="26606"/>
          <ac:grpSpMkLst>
            <pc:docMk/>
            <pc:sldMk cId="1407918624" sldId="291"/>
            <ac:grpSpMk id="21" creationId="{77A852C8-BC01-40BA-9756-A40AB1DD1E64}"/>
          </ac:grpSpMkLst>
        </pc:grpChg>
        <pc:grpChg chg="add del">
          <ac:chgData name="Kristen Landreville" userId="f2dab55fb44754ed" providerId="LiveId" clId="{29CCFED4-A76E-461C-8380-B2A8B7F49EFF}" dt="2019-02-11T00:06:55.902" v="1397" actId="26606"/>
          <ac:grpSpMkLst>
            <pc:docMk/>
            <pc:sldMk cId="1407918624" sldId="291"/>
            <ac:grpSpMk id="77" creationId="{84235E65-B995-4B17-92FE-682B5427DFCD}"/>
          </ac:grpSpMkLst>
        </pc:grpChg>
        <pc:grpChg chg="add del">
          <ac:chgData name="Kristen Landreville" userId="f2dab55fb44754ed" providerId="LiveId" clId="{29CCFED4-A76E-461C-8380-B2A8B7F49EFF}" dt="2019-02-11T00:06:55.902" v="1397" actId="26606"/>
          <ac:grpSpMkLst>
            <pc:docMk/>
            <pc:sldMk cId="1407918624" sldId="291"/>
            <ac:grpSpMk id="81" creationId="{39187CB4-CF0E-4FB3-8D81-DDCEE8433F46}"/>
          </ac:grpSpMkLst>
        </pc:grpChg>
        <pc:grpChg chg="add del">
          <ac:chgData name="Kristen Landreville" userId="f2dab55fb44754ed" providerId="LiveId" clId="{29CCFED4-A76E-461C-8380-B2A8B7F49EFF}" dt="2019-02-11T00:06:55.902" v="1397" actId="26606"/>
          <ac:grpSpMkLst>
            <pc:docMk/>
            <pc:sldMk cId="1407918624" sldId="291"/>
            <ac:grpSpMk id="141" creationId="{D8EA972A-7E64-4DFB-B9BC-33649087EEF6}"/>
          </ac:grpSpMkLst>
        </pc:grpChg>
        <pc:grpChg chg="add del">
          <ac:chgData name="Kristen Landreville" userId="f2dab55fb44754ed" providerId="LiveId" clId="{29CCFED4-A76E-461C-8380-B2A8B7F49EFF}" dt="2019-02-11T00:07:07.650" v="1399" actId="26606"/>
          <ac:grpSpMkLst>
            <pc:docMk/>
            <pc:sldMk cId="1407918624" sldId="291"/>
            <ac:grpSpMk id="154" creationId="{77A852C8-BC01-40BA-9756-A40AB1DD1E64}"/>
          </ac:grpSpMkLst>
        </pc:grpChg>
        <pc:grpChg chg="add">
          <ac:chgData name="Kristen Landreville" userId="f2dab55fb44754ed" providerId="LiveId" clId="{29CCFED4-A76E-461C-8380-B2A8B7F49EFF}" dt="2019-02-11T00:07:07.745" v="1400" actId="26606"/>
          <ac:grpSpMkLst>
            <pc:docMk/>
            <pc:sldMk cId="1407918624" sldId="291"/>
            <ac:grpSpMk id="158" creationId="{77A852C8-BC01-40BA-9756-A40AB1DD1E64}"/>
          </ac:grpSpMkLst>
        </pc:grpChg>
        <pc:grpChg chg="add">
          <ac:chgData name="Kristen Landreville" userId="f2dab55fb44754ed" providerId="LiveId" clId="{29CCFED4-A76E-461C-8380-B2A8B7F49EFF}" dt="2019-02-11T00:07:07.745" v="1400" actId="26606"/>
          <ac:grpSpMkLst>
            <pc:docMk/>
            <pc:sldMk cId="1407918624" sldId="291"/>
            <ac:grpSpMk id="159" creationId="{E32C8124-9249-43EE-B62C-2D68769FBEA9}"/>
          </ac:grpSpMkLst>
        </pc:grpChg>
        <pc:grpChg chg="add">
          <ac:chgData name="Kristen Landreville" userId="f2dab55fb44754ed" providerId="LiveId" clId="{29CCFED4-A76E-461C-8380-B2A8B7F49EFF}" dt="2019-02-11T00:07:07.745" v="1400" actId="26606"/>
          <ac:grpSpMkLst>
            <pc:docMk/>
            <pc:sldMk cId="1407918624" sldId="291"/>
            <ac:grpSpMk id="160" creationId="{55D74C9D-E96D-4B20-AD77-00AC9FA59B71}"/>
          </ac:grpSpMkLst>
        </pc:grpChg>
        <pc:grpChg chg="add">
          <ac:chgData name="Kristen Landreville" userId="f2dab55fb44754ed" providerId="LiveId" clId="{29CCFED4-A76E-461C-8380-B2A8B7F49EFF}" dt="2019-02-11T00:07:07.745" v="1400" actId="26606"/>
          <ac:grpSpMkLst>
            <pc:docMk/>
            <pc:sldMk cId="1407918624" sldId="291"/>
            <ac:grpSpMk id="163" creationId="{D3B7C47D-2C25-4D66-B1B9-2F11106D0BD1}"/>
          </ac:grpSpMkLst>
        </pc:grpChg>
        <pc:picChg chg="add del mod">
          <ac:chgData name="Kristen Landreville" userId="f2dab55fb44754ed" providerId="LiveId" clId="{29CCFED4-A76E-461C-8380-B2A8B7F49EFF}" dt="2019-02-11T00:04:23.161" v="1393" actId="478"/>
          <ac:picMkLst>
            <pc:docMk/>
            <pc:sldMk cId="1407918624" sldId="291"/>
            <ac:picMk id="8" creationId="{ED8F820F-9444-4253-AD4B-A61CCB8C5975}"/>
          </ac:picMkLst>
        </pc:picChg>
        <pc:picChg chg="add mod">
          <ac:chgData name="Kristen Landreville" userId="f2dab55fb44754ed" providerId="LiveId" clId="{29CCFED4-A76E-461C-8380-B2A8B7F49EFF}" dt="2019-02-11T00:07:07.745" v="1400" actId="26606"/>
          <ac:picMkLst>
            <pc:docMk/>
            <pc:sldMk cId="1407918624" sldId="291"/>
            <ac:picMk id="12" creationId="{386838FB-7B9B-4E85-8680-CD5B1D01D2EC}"/>
          </ac:picMkLst>
        </pc:picChg>
        <pc:picChg chg="add mod ord">
          <ac:chgData name="Kristen Landreville" userId="f2dab55fb44754ed" providerId="LiveId" clId="{29CCFED4-A76E-461C-8380-B2A8B7F49EFF}" dt="2019-02-11T00:07:07.745" v="1400" actId="26606"/>
          <ac:picMkLst>
            <pc:docMk/>
            <pc:sldMk cId="1407918624" sldId="291"/>
            <ac:picMk id="14" creationId="{77399C73-C829-4B0F-9BDD-BEB4B4E3BB3D}"/>
          </ac:picMkLst>
        </pc:picChg>
        <pc:picChg chg="add del">
          <ac:chgData name="Kristen Landreville" userId="f2dab55fb44754ed" providerId="LiveId" clId="{29CCFED4-A76E-461C-8380-B2A8B7F49EFF}" dt="2019-02-11T00:06:55.902" v="1397" actId="26606"/>
          <ac:picMkLst>
            <pc:docMk/>
            <pc:sldMk cId="1407918624" sldId="291"/>
            <ac:picMk id="19" creationId="{AC61633D-9A06-4EE6-8CCA-125E665DAA4C}"/>
          </ac:picMkLst>
        </pc:picChg>
        <pc:picChg chg="add del">
          <ac:chgData name="Kristen Landreville" userId="f2dab55fb44754ed" providerId="LiveId" clId="{29CCFED4-A76E-461C-8380-B2A8B7F49EFF}" dt="2019-02-11T00:07:07.650" v="1399" actId="26606"/>
          <ac:picMkLst>
            <pc:docMk/>
            <pc:sldMk cId="1407918624" sldId="291"/>
            <ac:picMk id="153" creationId="{AC61633D-9A06-4EE6-8CCA-125E665DAA4C}"/>
          </ac:picMkLst>
        </pc:picChg>
        <pc:picChg chg="add">
          <ac:chgData name="Kristen Landreville" userId="f2dab55fb44754ed" providerId="LiveId" clId="{29CCFED4-A76E-461C-8380-B2A8B7F49EFF}" dt="2019-02-11T00:07:07.745" v="1400" actId="26606"/>
          <ac:picMkLst>
            <pc:docMk/>
            <pc:sldMk cId="1407918624" sldId="291"/>
            <ac:picMk id="157" creationId="{AC61633D-9A06-4EE6-8CCA-125E665DAA4C}"/>
          </ac:picMkLst>
        </pc:picChg>
        <pc:cxnChg chg="add del">
          <ac:chgData name="Kristen Landreville" userId="f2dab55fb44754ed" providerId="LiveId" clId="{29CCFED4-A76E-461C-8380-B2A8B7F49EFF}" dt="2019-02-11T00:06:55.902" v="1397" actId="26606"/>
          <ac:cxnSpMkLst>
            <pc:docMk/>
            <pc:sldMk cId="1407918624" sldId="291"/>
            <ac:cxnSpMk id="137" creationId="{F863764B-FDA3-4BD8-8061-A0DFFEDC7F97}"/>
          </ac:cxnSpMkLst>
        </pc:cxnChg>
        <pc:cxnChg chg="add del mod">
          <ac:chgData name="Kristen Landreville" userId="f2dab55fb44754ed" providerId="LiveId" clId="{29CCFED4-A76E-461C-8380-B2A8B7F49EFF}" dt="2019-02-11T00:06:55.902" v="1397" actId="26606"/>
          <ac:cxnSpMkLst>
            <pc:docMk/>
            <pc:sldMk cId="1407918624" sldId="291"/>
            <ac:cxnSpMk id="139" creationId="{71673A4E-0FF9-41F5-ACE9-94B6D050F0C1}"/>
          </ac:cxnSpMkLst>
        </pc:cxnChg>
        <pc:cxnChg chg="add">
          <ac:chgData name="Kristen Landreville" userId="f2dab55fb44754ed" providerId="LiveId" clId="{29CCFED4-A76E-461C-8380-B2A8B7F49EFF}" dt="2019-02-11T00:07:07.745" v="1400" actId="26606"/>
          <ac:cxnSpMkLst>
            <pc:docMk/>
            <pc:sldMk cId="1407918624" sldId="291"/>
            <ac:cxnSpMk id="161" creationId="{058526FF-D1BB-485F-B65A-131B3D8638BF}"/>
          </ac:cxnSpMkLst>
        </pc:cxnChg>
        <pc:cxnChg chg="add">
          <ac:chgData name="Kristen Landreville" userId="f2dab55fb44754ed" providerId="LiveId" clId="{29CCFED4-A76E-461C-8380-B2A8B7F49EFF}" dt="2019-02-11T00:07:07.745" v="1400" actId="26606"/>
          <ac:cxnSpMkLst>
            <pc:docMk/>
            <pc:sldMk cId="1407918624" sldId="291"/>
            <ac:cxnSpMk id="162" creationId="{B840E623-D6C1-4957-AE29-C2334E165AC7}"/>
          </ac:cxnSpMkLst>
        </pc:cxnChg>
      </pc:sldChg>
      <pc:sldChg chg="addSp delSp modSp add mod setBg modAnim">
        <pc:chgData name="Kristen Landreville" userId="f2dab55fb44754ed" providerId="LiveId" clId="{29CCFED4-A76E-461C-8380-B2A8B7F49EFF}" dt="2019-02-11T00:19:58.049" v="1658" actId="403"/>
        <pc:sldMkLst>
          <pc:docMk/>
          <pc:sldMk cId="998727891" sldId="292"/>
        </pc:sldMkLst>
        <pc:spChg chg="mod">
          <ac:chgData name="Kristen Landreville" userId="f2dab55fb44754ed" providerId="LiveId" clId="{29CCFED4-A76E-461C-8380-B2A8B7F49EFF}" dt="2019-02-11T00:19:53.848" v="1654" actId="403"/>
          <ac:spMkLst>
            <pc:docMk/>
            <pc:sldMk cId="998727891" sldId="292"/>
            <ac:spMk id="2" creationId="{39B37219-167E-416F-B9B6-C45F1D7061E3}"/>
          </ac:spMkLst>
        </pc:spChg>
        <pc:spChg chg="mod">
          <ac:chgData name="Kristen Landreville" userId="f2dab55fb44754ed" providerId="LiveId" clId="{29CCFED4-A76E-461C-8380-B2A8B7F49EFF}" dt="2019-02-11T00:19:58.049" v="1658" actId="403"/>
          <ac:spMkLst>
            <pc:docMk/>
            <pc:sldMk cId="998727891" sldId="292"/>
            <ac:spMk id="3" creationId="{599150CE-F79E-40EF-BFDE-155CB1385CEF}"/>
          </ac:spMkLst>
        </pc:spChg>
        <pc:grpChg chg="add">
          <ac:chgData name="Kristen Landreville" userId="f2dab55fb44754ed" providerId="LiveId" clId="{29CCFED4-A76E-461C-8380-B2A8B7F49EFF}" dt="2019-02-11T00:14:02.760" v="1649" actId="26606"/>
          <ac:grpSpMkLst>
            <pc:docMk/>
            <pc:sldMk cId="998727891" sldId="292"/>
            <ac:grpSpMk id="12" creationId="{9C9A395D-0E3C-47A2-BD3C-E0B63FFEB93B}"/>
          </ac:grpSpMkLst>
        </pc:grpChg>
        <pc:grpChg chg="add">
          <ac:chgData name="Kristen Landreville" userId="f2dab55fb44754ed" providerId="LiveId" clId="{29CCFED4-A76E-461C-8380-B2A8B7F49EFF}" dt="2019-02-11T00:14:02.760" v="1649" actId="26606"/>
          <ac:grpSpMkLst>
            <pc:docMk/>
            <pc:sldMk cId="998727891" sldId="292"/>
            <ac:grpSpMk id="16" creationId="{1D4E244F-B3CC-4EA6-AEF8-9C10A9F2D650}"/>
          </ac:grpSpMkLst>
        </pc:grpChg>
        <pc:picChg chg="add del mod">
          <ac:chgData name="Kristen Landreville" userId="f2dab55fb44754ed" providerId="LiveId" clId="{29CCFED4-A76E-461C-8380-B2A8B7F49EFF}" dt="2019-02-11T00:13:24.447" v="1647" actId="478"/>
          <ac:picMkLst>
            <pc:docMk/>
            <pc:sldMk cId="998727891" sldId="292"/>
            <ac:picMk id="5" creationId="{A747E420-3D16-4FE0-AFBF-11AC3966AEC1}"/>
          </ac:picMkLst>
        </pc:picChg>
        <pc:picChg chg="add mod ord">
          <ac:chgData name="Kristen Landreville" userId="f2dab55fb44754ed" providerId="LiveId" clId="{29CCFED4-A76E-461C-8380-B2A8B7F49EFF}" dt="2019-02-11T00:14:02.760" v="1649" actId="26606"/>
          <ac:picMkLst>
            <pc:docMk/>
            <pc:sldMk cId="998727891" sldId="292"/>
            <ac:picMk id="7" creationId="{F570517D-7A12-408F-ABF1-1F1DF26F3E4C}"/>
          </ac:picMkLst>
        </pc:picChg>
      </pc:sldChg>
      <pc:sldChg chg="modSp add ord modAnim">
        <pc:chgData name="Kristen Landreville" userId="f2dab55fb44754ed" providerId="LiveId" clId="{29CCFED4-A76E-461C-8380-B2A8B7F49EFF}" dt="2019-02-11T00:22:21.112" v="1761" actId="20577"/>
        <pc:sldMkLst>
          <pc:docMk/>
          <pc:sldMk cId="2592608806" sldId="293"/>
        </pc:sldMkLst>
        <pc:spChg chg="mod">
          <ac:chgData name="Kristen Landreville" userId="f2dab55fb44754ed" providerId="LiveId" clId="{29CCFED4-A76E-461C-8380-B2A8B7F49EFF}" dt="2019-02-11T00:22:21.112" v="1761" actId="20577"/>
          <ac:spMkLst>
            <pc:docMk/>
            <pc:sldMk cId="2592608806" sldId="293"/>
            <ac:spMk id="3" creationId="{599150CE-F79E-40EF-BFDE-155CB1385CEF}"/>
          </ac:spMkLst>
        </pc:spChg>
      </pc:sldChg>
      <pc:sldChg chg="addSp delSp modSp add ord">
        <pc:chgData name="Kristen Landreville" userId="f2dab55fb44754ed" providerId="LiveId" clId="{29CCFED4-A76E-461C-8380-B2A8B7F49EFF}" dt="2019-02-11T00:26:08.044" v="1954" actId="1038"/>
        <pc:sldMkLst>
          <pc:docMk/>
          <pc:sldMk cId="336669273" sldId="294"/>
        </pc:sldMkLst>
        <pc:spChg chg="mod">
          <ac:chgData name="Kristen Landreville" userId="f2dab55fb44754ed" providerId="LiveId" clId="{29CCFED4-A76E-461C-8380-B2A8B7F49EFF}" dt="2019-02-11T00:23:43.409" v="1937" actId="20577"/>
          <ac:spMkLst>
            <pc:docMk/>
            <pc:sldMk cId="336669273" sldId="294"/>
            <ac:spMk id="4" creationId="{4406CC85-29A1-4207-9A8C-E15E4DA78D95}"/>
          </ac:spMkLst>
        </pc:spChg>
        <pc:spChg chg="add del mod">
          <ac:chgData name="Kristen Landreville" userId="f2dab55fb44754ed" providerId="LiveId" clId="{29CCFED4-A76E-461C-8380-B2A8B7F49EFF}" dt="2019-02-11T00:23:53.134" v="1939" actId="478"/>
          <ac:spMkLst>
            <pc:docMk/>
            <pc:sldMk cId="336669273" sldId="294"/>
            <ac:spMk id="5" creationId="{69D24DFF-352D-479D-800F-598F7F238741}"/>
          </ac:spMkLst>
        </pc:spChg>
        <pc:spChg chg="add del mod">
          <ac:chgData name="Kristen Landreville" userId="f2dab55fb44754ed" providerId="LiveId" clId="{29CCFED4-A76E-461C-8380-B2A8B7F49EFF}" dt="2019-02-11T00:25:07.018" v="1943" actId="478"/>
          <ac:spMkLst>
            <pc:docMk/>
            <pc:sldMk cId="336669273" sldId="294"/>
            <ac:spMk id="7" creationId="{8A081955-9FE5-4C55-AB99-8F3C5438936F}"/>
          </ac:spMkLst>
        </pc:spChg>
        <pc:spChg chg="add del mod">
          <ac:chgData name="Kristen Landreville" userId="f2dab55fb44754ed" providerId="LiveId" clId="{29CCFED4-A76E-461C-8380-B2A8B7F49EFF}" dt="2019-02-11T00:25:01.497" v="1942" actId="931"/>
          <ac:spMkLst>
            <pc:docMk/>
            <pc:sldMk cId="336669273" sldId="294"/>
            <ac:spMk id="9" creationId="{9FDC9437-B955-4757-A1E6-FAE1E963989E}"/>
          </ac:spMkLst>
        </pc:spChg>
        <pc:picChg chg="add mod">
          <ac:chgData name="Kristen Landreville" userId="f2dab55fb44754ed" providerId="LiveId" clId="{29CCFED4-A76E-461C-8380-B2A8B7F49EFF}" dt="2019-02-11T00:26:08.044" v="1954" actId="1038"/>
          <ac:picMkLst>
            <pc:docMk/>
            <pc:sldMk cId="336669273" sldId="294"/>
            <ac:picMk id="11" creationId="{ECA27F53-CB65-41F5-A500-91CDCEDA3FA1}"/>
          </ac:picMkLst>
        </pc:picChg>
        <pc:picChg chg="add del">
          <ac:chgData name="Kristen Landreville" userId="f2dab55fb44754ed" providerId="LiveId" clId="{29CCFED4-A76E-461C-8380-B2A8B7F49EFF}" dt="2019-02-11T00:24:52.128" v="1940" actId="478"/>
          <ac:picMkLst>
            <pc:docMk/>
            <pc:sldMk cId="336669273" sldId="294"/>
            <ac:picMk id="12" creationId="{386838FB-7B9B-4E85-8680-CD5B1D01D2EC}"/>
          </ac:picMkLst>
        </pc:picChg>
        <pc:picChg chg="del">
          <ac:chgData name="Kristen Landreville" userId="f2dab55fb44754ed" providerId="LiveId" clId="{29CCFED4-A76E-461C-8380-B2A8B7F49EFF}" dt="2019-02-11T00:24:53.584" v="1941" actId="478"/>
          <ac:picMkLst>
            <pc:docMk/>
            <pc:sldMk cId="336669273" sldId="294"/>
            <ac:picMk id="14" creationId="{77399C73-C829-4B0F-9BDD-BEB4B4E3BB3D}"/>
          </ac:picMkLst>
        </pc:picChg>
      </pc:sldChg>
      <pc:sldChg chg="addSp delSp modSp add del mod setBg modAnim">
        <pc:chgData name="Kristen Landreville" userId="f2dab55fb44754ed" providerId="LiveId" clId="{29CCFED4-A76E-461C-8380-B2A8B7F49EFF}" dt="2019-02-11T00:50:16.081" v="2060" actId="403"/>
        <pc:sldMkLst>
          <pc:docMk/>
          <pc:sldMk cId="1029626109" sldId="295"/>
        </pc:sldMkLst>
        <pc:spChg chg="mod">
          <ac:chgData name="Kristen Landreville" userId="f2dab55fb44754ed" providerId="LiveId" clId="{29CCFED4-A76E-461C-8380-B2A8B7F49EFF}" dt="2019-02-11T00:50:16.081" v="2060" actId="403"/>
          <ac:spMkLst>
            <pc:docMk/>
            <pc:sldMk cId="1029626109" sldId="295"/>
            <ac:spMk id="2" creationId="{39B37219-167E-416F-B9B6-C45F1D7061E3}"/>
          </ac:spMkLst>
        </pc:spChg>
        <pc:spChg chg="mod ord">
          <ac:chgData name="Kristen Landreville" userId="f2dab55fb44754ed" providerId="LiveId" clId="{29CCFED4-A76E-461C-8380-B2A8B7F49EFF}" dt="2019-02-11T00:50:06.852" v="2053" actId="404"/>
          <ac:spMkLst>
            <pc:docMk/>
            <pc:sldMk cId="1029626109" sldId="295"/>
            <ac:spMk id="3" creationId="{599150CE-F79E-40EF-BFDE-155CB1385CEF}"/>
          </ac:spMkLst>
        </pc:spChg>
        <pc:spChg chg="add">
          <ac:chgData name="Kristen Landreville" userId="f2dab55fb44754ed" providerId="LiveId" clId="{29CCFED4-A76E-461C-8380-B2A8B7F49EFF}" dt="2019-02-11T00:49:57.293" v="2046" actId="26606"/>
          <ac:spMkLst>
            <pc:docMk/>
            <pc:sldMk cId="1029626109" sldId="295"/>
            <ac:spMk id="13" creationId="{14436AD2-BD0F-4545-B2E9-06007B35B8A7}"/>
          </ac:spMkLst>
        </pc:spChg>
        <pc:picChg chg="del">
          <ac:chgData name="Kristen Landreville" userId="f2dab55fb44754ed" providerId="LiveId" clId="{29CCFED4-A76E-461C-8380-B2A8B7F49EFF}" dt="2019-02-11T00:46:07.589" v="2038" actId="478"/>
          <ac:picMkLst>
            <pc:docMk/>
            <pc:sldMk cId="1029626109" sldId="295"/>
            <ac:picMk id="5" creationId="{F3246772-04BE-426C-89ED-6C81D4B7B770}"/>
          </ac:picMkLst>
        </pc:picChg>
        <pc:picChg chg="add del mod">
          <ac:chgData name="Kristen Landreville" userId="f2dab55fb44754ed" providerId="LiveId" clId="{29CCFED4-A76E-461C-8380-B2A8B7F49EFF}" dt="2019-02-11T00:49:18.162" v="2044" actId="931"/>
          <ac:picMkLst>
            <pc:docMk/>
            <pc:sldMk cId="1029626109" sldId="295"/>
            <ac:picMk id="6" creationId="{88AD53A5-205A-4030-8B58-C1E4CF4DCF05}"/>
          </ac:picMkLst>
        </pc:picChg>
        <pc:picChg chg="add mod">
          <ac:chgData name="Kristen Landreville" userId="f2dab55fb44754ed" providerId="LiveId" clId="{29CCFED4-A76E-461C-8380-B2A8B7F49EFF}" dt="2019-02-11T00:49:57.293" v="2046" actId="26606"/>
          <ac:picMkLst>
            <pc:docMk/>
            <pc:sldMk cId="1029626109" sldId="295"/>
            <ac:picMk id="8" creationId="{199BE1CF-F75E-42CE-87CF-C5A7F2BEA085}"/>
          </ac:picMkLst>
        </pc:picChg>
      </pc:sldChg>
      <pc:sldChg chg="addSp delSp modSp add">
        <pc:chgData name="Kristen Landreville" userId="f2dab55fb44754ed" providerId="LiveId" clId="{29CCFED4-A76E-461C-8380-B2A8B7F49EFF}" dt="2019-02-11T00:45:20.710" v="2026" actId="1076"/>
        <pc:sldMkLst>
          <pc:docMk/>
          <pc:sldMk cId="4105528261" sldId="296"/>
        </pc:sldMkLst>
        <pc:spChg chg="mod">
          <ac:chgData name="Kristen Landreville" userId="f2dab55fb44754ed" providerId="LiveId" clId="{29CCFED4-A76E-461C-8380-B2A8B7F49EFF}" dt="2019-02-11T00:43:53.188" v="2020" actId="14100"/>
          <ac:spMkLst>
            <pc:docMk/>
            <pc:sldMk cId="4105528261" sldId="296"/>
            <ac:spMk id="3" creationId="{599150CE-F79E-40EF-BFDE-155CB1385CEF}"/>
          </ac:spMkLst>
        </pc:spChg>
        <pc:picChg chg="del">
          <ac:chgData name="Kristen Landreville" userId="f2dab55fb44754ed" providerId="LiveId" clId="{29CCFED4-A76E-461C-8380-B2A8B7F49EFF}" dt="2019-02-11T00:40:34.673" v="1974" actId="478"/>
          <ac:picMkLst>
            <pc:docMk/>
            <pc:sldMk cId="4105528261" sldId="296"/>
            <ac:picMk id="5" creationId="{F3246772-04BE-426C-89ED-6C81D4B7B770}"/>
          </ac:picMkLst>
        </pc:picChg>
        <pc:picChg chg="add mod">
          <ac:chgData name="Kristen Landreville" userId="f2dab55fb44754ed" providerId="LiveId" clId="{29CCFED4-A76E-461C-8380-B2A8B7F49EFF}" dt="2019-02-11T00:45:20.710" v="2026" actId="1076"/>
          <ac:picMkLst>
            <pc:docMk/>
            <pc:sldMk cId="4105528261" sldId="296"/>
            <ac:picMk id="6" creationId="{CDF44775-5767-48A1-89ED-E375FA06885C}"/>
          </ac:picMkLst>
        </pc:picChg>
      </pc:sldChg>
      <pc:sldChg chg="addSp modSp add mod setBg modAnim">
        <pc:chgData name="Kristen Landreville" userId="f2dab55fb44754ed" providerId="LiveId" clId="{29CCFED4-A76E-461C-8380-B2A8B7F49EFF}" dt="2019-02-11T00:55:09.577" v="2093" actId="1076"/>
        <pc:sldMkLst>
          <pc:docMk/>
          <pc:sldMk cId="31012266" sldId="297"/>
        </pc:sldMkLst>
        <pc:spChg chg="mod">
          <ac:chgData name="Kristen Landreville" userId="f2dab55fb44754ed" providerId="LiveId" clId="{29CCFED4-A76E-461C-8380-B2A8B7F49EFF}" dt="2019-02-11T00:55:04.896" v="2092" actId="27636"/>
          <ac:spMkLst>
            <pc:docMk/>
            <pc:sldMk cId="31012266" sldId="297"/>
            <ac:spMk id="2" creationId="{39B37219-167E-416F-B9B6-C45F1D7061E3}"/>
          </ac:spMkLst>
        </pc:spChg>
        <pc:spChg chg="mod">
          <ac:chgData name="Kristen Landreville" userId="f2dab55fb44754ed" providerId="LiveId" clId="{29CCFED4-A76E-461C-8380-B2A8B7F49EFF}" dt="2019-02-11T00:55:00.790" v="2087" actId="404"/>
          <ac:spMkLst>
            <pc:docMk/>
            <pc:sldMk cId="31012266" sldId="297"/>
            <ac:spMk id="3" creationId="{599150CE-F79E-40EF-BFDE-155CB1385CEF}"/>
          </ac:spMkLst>
        </pc:spChg>
        <pc:picChg chg="add mod">
          <ac:chgData name="Kristen Landreville" userId="f2dab55fb44754ed" providerId="LiveId" clId="{29CCFED4-A76E-461C-8380-B2A8B7F49EFF}" dt="2019-02-11T00:55:09.577" v="2093" actId="1076"/>
          <ac:picMkLst>
            <pc:docMk/>
            <pc:sldMk cId="31012266" sldId="297"/>
            <ac:picMk id="5" creationId="{29CC1327-ACE4-4AFC-BB34-7E242EB7D933}"/>
          </ac:picMkLst>
        </pc:picChg>
      </pc:sldChg>
      <pc:sldChg chg="addSp delSp modSp add mod setBg">
        <pc:chgData name="Kristen Landreville" userId="f2dab55fb44754ed" providerId="LiveId" clId="{29CCFED4-A76E-461C-8380-B2A8B7F49EFF}" dt="2019-02-11T01:11:56.520" v="2148" actId="1076"/>
        <pc:sldMkLst>
          <pc:docMk/>
          <pc:sldMk cId="938869035" sldId="298"/>
        </pc:sldMkLst>
        <pc:spChg chg="mod">
          <ac:chgData name="Kristen Landreville" userId="f2dab55fb44754ed" providerId="LiveId" clId="{29CCFED4-A76E-461C-8380-B2A8B7F49EFF}" dt="2019-02-11T01:11:56.520" v="2148" actId="1076"/>
          <ac:spMkLst>
            <pc:docMk/>
            <pc:sldMk cId="938869035" sldId="298"/>
            <ac:spMk id="2" creationId="{13ED0925-7239-4D0D-A524-83DEFF8E718C}"/>
          </ac:spMkLst>
        </pc:spChg>
        <pc:spChg chg="del mod">
          <ac:chgData name="Kristen Landreville" userId="f2dab55fb44754ed" providerId="LiveId" clId="{29CCFED4-A76E-461C-8380-B2A8B7F49EFF}" dt="2019-02-11T00:56:56.226" v="2135" actId="478"/>
          <ac:spMkLst>
            <pc:docMk/>
            <pc:sldMk cId="938869035" sldId="298"/>
            <ac:spMk id="3" creationId="{2B1D0E0E-CFF0-46F8-9DAA-E28655D0069D}"/>
          </ac:spMkLst>
        </pc:spChg>
        <pc:spChg chg="add">
          <ac:chgData name="Kristen Landreville" userId="f2dab55fb44754ed" providerId="LiveId" clId="{29CCFED4-A76E-461C-8380-B2A8B7F49EFF}" dt="2019-02-11T00:56:51.046" v="2134" actId="26606"/>
          <ac:spMkLst>
            <pc:docMk/>
            <pc:sldMk cId="938869035" sldId="298"/>
            <ac:spMk id="10" creationId="{B909F359-AF5D-4E1F-9773-67B14ECE30AD}"/>
          </ac:spMkLst>
        </pc:spChg>
        <pc:picChg chg="add mod">
          <ac:chgData name="Kristen Landreville" userId="f2dab55fb44754ed" providerId="LiveId" clId="{29CCFED4-A76E-461C-8380-B2A8B7F49EFF}" dt="2019-02-11T00:56:51.046" v="2134" actId="26606"/>
          <ac:picMkLst>
            <pc:docMk/>
            <pc:sldMk cId="938869035" sldId="298"/>
            <ac:picMk id="5" creationId="{0891AE61-5A95-4904-ACD5-0552B1107343}"/>
          </ac:picMkLst>
        </pc:picChg>
      </pc:sldChg>
      <pc:sldChg chg="addSp delSp modSp add del">
        <pc:chgData name="Kristen Landreville" userId="f2dab55fb44754ed" providerId="LiveId" clId="{29CCFED4-A76E-461C-8380-B2A8B7F49EFF}" dt="2019-02-16T16:33:59.740" v="3237" actId="2696"/>
        <pc:sldMkLst>
          <pc:docMk/>
          <pc:sldMk cId="2805538344" sldId="299"/>
        </pc:sldMkLst>
        <pc:spChg chg="del">
          <ac:chgData name="Kristen Landreville" userId="f2dab55fb44754ed" providerId="LiveId" clId="{29CCFED4-A76E-461C-8380-B2A8B7F49EFF}" dt="2019-02-14T22:44:13.474" v="2658"/>
          <ac:spMkLst>
            <pc:docMk/>
            <pc:sldMk cId="2805538344" sldId="299"/>
            <ac:spMk id="2" creationId="{1F1C9663-40A8-4A79-A4EB-D8275D93BE3E}"/>
          </ac:spMkLst>
        </pc:spChg>
        <pc:spChg chg="del">
          <ac:chgData name="Kristen Landreville" userId="f2dab55fb44754ed" providerId="LiveId" clId="{29CCFED4-A76E-461C-8380-B2A8B7F49EFF}" dt="2019-02-14T22:44:13.474" v="2658"/>
          <ac:spMkLst>
            <pc:docMk/>
            <pc:sldMk cId="2805538344" sldId="299"/>
            <ac:spMk id="3" creationId="{D58BB217-8C00-412B-8264-D00ADFD9A37F}"/>
          </ac:spMkLst>
        </pc:spChg>
        <pc:spChg chg="add mod">
          <ac:chgData name="Kristen Landreville" userId="f2dab55fb44754ed" providerId="LiveId" clId="{29CCFED4-A76E-461C-8380-B2A8B7F49EFF}" dt="2019-02-14T22:44:25.187" v="2704" actId="20577"/>
          <ac:spMkLst>
            <pc:docMk/>
            <pc:sldMk cId="2805538344" sldId="299"/>
            <ac:spMk id="4" creationId="{0E5F61D8-E391-4A54-A577-89DA78A92491}"/>
          </ac:spMkLst>
        </pc:spChg>
        <pc:spChg chg="add mod">
          <ac:chgData name="Kristen Landreville" userId="f2dab55fb44754ed" providerId="LiveId" clId="{29CCFED4-A76E-461C-8380-B2A8B7F49EFF}" dt="2019-02-14T22:51:04.862" v="3236" actId="20577"/>
          <ac:spMkLst>
            <pc:docMk/>
            <pc:sldMk cId="2805538344" sldId="299"/>
            <ac:spMk id="5" creationId="{A2891F35-79A2-4685-82C5-CA417B869B01}"/>
          </ac:spMkLst>
        </pc:spChg>
      </pc:sldChg>
    </pc:docChg>
  </pc:docChgLst>
  <pc:docChgLst>
    <pc:chgData name="Kristen Landreville" userId="f2dab55fb44754ed" providerId="LiveId" clId="{12FD141C-488B-4046-B16A-5921FA2757EC}"/>
    <pc:docChg chg="delSld">
      <pc:chgData name="Kristen Landreville" userId="f2dab55fb44754ed" providerId="LiveId" clId="{12FD141C-488B-4046-B16A-5921FA2757EC}" dt="2022-01-28T20:44:43.382" v="0" actId="47"/>
      <pc:docMkLst>
        <pc:docMk/>
      </pc:docMkLst>
      <pc:sldChg chg="del">
        <pc:chgData name="Kristen Landreville" userId="f2dab55fb44754ed" providerId="LiveId" clId="{12FD141C-488B-4046-B16A-5921FA2757EC}" dt="2022-01-28T20:44:43.382" v="0" actId="47"/>
        <pc:sldMkLst>
          <pc:docMk/>
          <pc:sldMk cId="1445777463" sldId="358"/>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F4548B-9A92-418E-BC6E-C9E42418AC34}"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081E737-C063-42FF-9062-D0879132F933}">
      <dgm:prSet/>
      <dgm:spPr/>
      <dgm:t>
        <a:bodyPr/>
        <a:lstStyle/>
        <a:p>
          <a:r>
            <a:rPr lang="en-US"/>
            <a:t>Read grading comments</a:t>
          </a:r>
        </a:p>
      </dgm:t>
    </dgm:pt>
    <dgm:pt modelId="{A5051438-94B2-4792-BC18-D430E218D37A}" type="parTrans" cxnId="{63B36CC3-1960-4108-8AC7-CC1F56CA2278}">
      <dgm:prSet/>
      <dgm:spPr/>
      <dgm:t>
        <a:bodyPr/>
        <a:lstStyle/>
        <a:p>
          <a:endParaRPr lang="en-US"/>
        </a:p>
      </dgm:t>
    </dgm:pt>
    <dgm:pt modelId="{DFCB68C2-5DCA-40D1-BE39-1EB16311368F}" type="sibTrans" cxnId="{63B36CC3-1960-4108-8AC7-CC1F56CA2278}">
      <dgm:prSet/>
      <dgm:spPr/>
      <dgm:t>
        <a:bodyPr/>
        <a:lstStyle/>
        <a:p>
          <a:endParaRPr lang="en-US"/>
        </a:p>
      </dgm:t>
    </dgm:pt>
    <dgm:pt modelId="{A1D02631-C533-4E5A-9F93-3AD055D099B2}">
      <dgm:prSet/>
      <dgm:spPr/>
      <dgm:t>
        <a:bodyPr/>
        <a:lstStyle/>
        <a:p>
          <a:r>
            <a:rPr lang="en-US"/>
            <a:t>Explicitly mention readings and/or video lectures in your short-writes</a:t>
          </a:r>
        </a:p>
      </dgm:t>
    </dgm:pt>
    <dgm:pt modelId="{F986CA2E-C920-4260-9E6A-3EBCF5EBC56A}" type="parTrans" cxnId="{E340B45C-0C4F-4AEA-9B6F-E79E3AE2203A}">
      <dgm:prSet/>
      <dgm:spPr/>
      <dgm:t>
        <a:bodyPr/>
        <a:lstStyle/>
        <a:p>
          <a:endParaRPr lang="en-US"/>
        </a:p>
      </dgm:t>
    </dgm:pt>
    <dgm:pt modelId="{2984C4E0-65D0-491C-962A-B11BAD43D7E3}" type="sibTrans" cxnId="{E340B45C-0C4F-4AEA-9B6F-E79E3AE2203A}">
      <dgm:prSet/>
      <dgm:spPr/>
      <dgm:t>
        <a:bodyPr/>
        <a:lstStyle/>
        <a:p>
          <a:endParaRPr lang="en-US"/>
        </a:p>
      </dgm:t>
    </dgm:pt>
    <dgm:pt modelId="{C6F4374C-11CF-47E7-8CA4-B84B0048B39B}">
      <dgm:prSet/>
      <dgm:spPr/>
      <dgm:t>
        <a:bodyPr/>
        <a:lstStyle/>
        <a:p>
          <a:r>
            <a:rPr lang="en-US"/>
            <a:t>Read weekly Monday announcement on Monday to better plan for your week</a:t>
          </a:r>
        </a:p>
      </dgm:t>
    </dgm:pt>
    <dgm:pt modelId="{09C18803-2D5B-4FCC-A47F-DAF5B1D39254}" type="parTrans" cxnId="{F91C4CB4-A0DD-4848-81C4-29C154D74458}">
      <dgm:prSet/>
      <dgm:spPr/>
      <dgm:t>
        <a:bodyPr/>
        <a:lstStyle/>
        <a:p>
          <a:endParaRPr lang="en-US"/>
        </a:p>
      </dgm:t>
    </dgm:pt>
    <dgm:pt modelId="{A900206A-E904-4C95-B1EC-40934D00374E}" type="sibTrans" cxnId="{F91C4CB4-A0DD-4848-81C4-29C154D74458}">
      <dgm:prSet/>
      <dgm:spPr/>
      <dgm:t>
        <a:bodyPr/>
        <a:lstStyle/>
        <a:p>
          <a:endParaRPr lang="en-US"/>
        </a:p>
      </dgm:t>
    </dgm:pt>
    <dgm:pt modelId="{EA5C798A-E378-47B3-94FE-EA3F4F2D3AE3}">
      <dgm:prSet/>
      <dgm:spPr/>
      <dgm:t>
        <a:bodyPr/>
        <a:lstStyle/>
        <a:p>
          <a:r>
            <a:rPr lang="en-US"/>
            <a:t>Read science news or watch science shows/docs/films for ideas about what topic to do for final paper</a:t>
          </a:r>
        </a:p>
      </dgm:t>
    </dgm:pt>
    <dgm:pt modelId="{D0341AED-408C-40C5-B127-E5351676DBD2}" type="parTrans" cxnId="{335712CD-4F42-4B42-B810-EC2434EBB4E8}">
      <dgm:prSet/>
      <dgm:spPr/>
      <dgm:t>
        <a:bodyPr/>
        <a:lstStyle/>
        <a:p>
          <a:endParaRPr lang="en-US"/>
        </a:p>
      </dgm:t>
    </dgm:pt>
    <dgm:pt modelId="{18584C99-14B5-43D9-B297-B4A194ED6F41}" type="sibTrans" cxnId="{335712CD-4F42-4B42-B810-EC2434EBB4E8}">
      <dgm:prSet/>
      <dgm:spPr/>
      <dgm:t>
        <a:bodyPr/>
        <a:lstStyle/>
        <a:p>
          <a:endParaRPr lang="en-US"/>
        </a:p>
      </dgm:t>
    </dgm:pt>
    <dgm:pt modelId="{1E2773A2-3AA4-4D9A-92C4-ED4D49D86CDB}" type="pres">
      <dgm:prSet presAssocID="{F7F4548B-9A92-418E-BC6E-C9E42418AC34}" presName="root" presStyleCnt="0">
        <dgm:presLayoutVars>
          <dgm:dir/>
          <dgm:resizeHandles val="exact"/>
        </dgm:presLayoutVars>
      </dgm:prSet>
      <dgm:spPr/>
    </dgm:pt>
    <dgm:pt modelId="{10A01EBF-F1DA-4561-A6A8-66170C31F4B9}" type="pres">
      <dgm:prSet presAssocID="{F7F4548B-9A92-418E-BC6E-C9E42418AC34}" presName="container" presStyleCnt="0">
        <dgm:presLayoutVars>
          <dgm:dir/>
          <dgm:resizeHandles val="exact"/>
        </dgm:presLayoutVars>
      </dgm:prSet>
      <dgm:spPr/>
    </dgm:pt>
    <dgm:pt modelId="{ED39C466-B0FA-49BE-98F6-1D53F4A9B0C4}" type="pres">
      <dgm:prSet presAssocID="{1081E737-C063-42FF-9062-D0879132F933}" presName="compNode" presStyleCnt="0"/>
      <dgm:spPr/>
    </dgm:pt>
    <dgm:pt modelId="{4142E3AC-D751-452A-86B0-3D997AEC879F}" type="pres">
      <dgm:prSet presAssocID="{1081E737-C063-42FF-9062-D0879132F933}" presName="iconBgRect" presStyleLbl="bgShp" presStyleIdx="0" presStyleCnt="4"/>
      <dgm:spPr/>
    </dgm:pt>
    <dgm:pt modelId="{6E18DA9B-7F8C-45F4-9BCB-5ABBD0835A0D}" type="pres">
      <dgm:prSet presAssocID="{1081E737-C063-42FF-9062-D0879132F9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938F7758-1E0F-48D6-B59D-A70AEC730AF9}" type="pres">
      <dgm:prSet presAssocID="{1081E737-C063-42FF-9062-D0879132F933}" presName="spaceRect" presStyleCnt="0"/>
      <dgm:spPr/>
    </dgm:pt>
    <dgm:pt modelId="{45CAEF96-E7CF-49E4-B21A-EC421FA52FB0}" type="pres">
      <dgm:prSet presAssocID="{1081E737-C063-42FF-9062-D0879132F933}" presName="textRect" presStyleLbl="revTx" presStyleIdx="0" presStyleCnt="4">
        <dgm:presLayoutVars>
          <dgm:chMax val="1"/>
          <dgm:chPref val="1"/>
        </dgm:presLayoutVars>
      </dgm:prSet>
      <dgm:spPr/>
    </dgm:pt>
    <dgm:pt modelId="{9ECB8CD0-223F-42DB-8FC1-36B69BC7EEE1}" type="pres">
      <dgm:prSet presAssocID="{DFCB68C2-5DCA-40D1-BE39-1EB16311368F}" presName="sibTrans" presStyleLbl="sibTrans2D1" presStyleIdx="0" presStyleCnt="0"/>
      <dgm:spPr/>
    </dgm:pt>
    <dgm:pt modelId="{E6FBDC98-DA14-4FE6-8B6D-03B277E55B34}" type="pres">
      <dgm:prSet presAssocID="{A1D02631-C533-4E5A-9F93-3AD055D099B2}" presName="compNode" presStyleCnt="0"/>
      <dgm:spPr/>
    </dgm:pt>
    <dgm:pt modelId="{509BFF2F-3A82-4760-9AA6-BF0F77574CE2}" type="pres">
      <dgm:prSet presAssocID="{A1D02631-C533-4E5A-9F93-3AD055D099B2}" presName="iconBgRect" presStyleLbl="bgShp" presStyleIdx="1" presStyleCnt="4"/>
      <dgm:spPr/>
    </dgm:pt>
    <dgm:pt modelId="{A3D9F9BE-E2D6-4B99-81B0-EEBF938B611B}" type="pres">
      <dgm:prSet presAssocID="{A1D02631-C533-4E5A-9F93-3AD055D099B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otes"/>
        </a:ext>
      </dgm:extLst>
    </dgm:pt>
    <dgm:pt modelId="{6CFB4C7D-DFAC-4A0A-9A4C-4D7931F01DCF}" type="pres">
      <dgm:prSet presAssocID="{A1D02631-C533-4E5A-9F93-3AD055D099B2}" presName="spaceRect" presStyleCnt="0"/>
      <dgm:spPr/>
    </dgm:pt>
    <dgm:pt modelId="{B67980C1-4093-46C6-98F2-C90E9042C14E}" type="pres">
      <dgm:prSet presAssocID="{A1D02631-C533-4E5A-9F93-3AD055D099B2}" presName="textRect" presStyleLbl="revTx" presStyleIdx="1" presStyleCnt="4">
        <dgm:presLayoutVars>
          <dgm:chMax val="1"/>
          <dgm:chPref val="1"/>
        </dgm:presLayoutVars>
      </dgm:prSet>
      <dgm:spPr/>
    </dgm:pt>
    <dgm:pt modelId="{DE3FF76F-910D-47BC-95B3-F576D0D790DD}" type="pres">
      <dgm:prSet presAssocID="{2984C4E0-65D0-491C-962A-B11BAD43D7E3}" presName="sibTrans" presStyleLbl="sibTrans2D1" presStyleIdx="0" presStyleCnt="0"/>
      <dgm:spPr/>
    </dgm:pt>
    <dgm:pt modelId="{73D7D17D-8E74-4847-803E-6E20577C5588}" type="pres">
      <dgm:prSet presAssocID="{C6F4374C-11CF-47E7-8CA4-B84B0048B39B}" presName="compNode" presStyleCnt="0"/>
      <dgm:spPr/>
    </dgm:pt>
    <dgm:pt modelId="{9869E3EC-DC2D-4022-8787-8458E4D08C16}" type="pres">
      <dgm:prSet presAssocID="{C6F4374C-11CF-47E7-8CA4-B84B0048B39B}" presName="iconBgRect" presStyleLbl="bgShp" presStyleIdx="2" presStyleCnt="4"/>
      <dgm:spPr/>
    </dgm:pt>
    <dgm:pt modelId="{2A8C1122-CA4F-492E-9027-7B50AE04598F}" type="pres">
      <dgm:prSet presAssocID="{C6F4374C-11CF-47E7-8CA4-B84B0048B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ewspaper"/>
        </a:ext>
      </dgm:extLst>
    </dgm:pt>
    <dgm:pt modelId="{0B6982D0-FFD0-433A-A46A-C44B5D671413}" type="pres">
      <dgm:prSet presAssocID="{C6F4374C-11CF-47E7-8CA4-B84B0048B39B}" presName="spaceRect" presStyleCnt="0"/>
      <dgm:spPr/>
    </dgm:pt>
    <dgm:pt modelId="{487A2BD0-3E2F-470C-8B7D-EB2240C3673F}" type="pres">
      <dgm:prSet presAssocID="{C6F4374C-11CF-47E7-8CA4-B84B0048B39B}" presName="textRect" presStyleLbl="revTx" presStyleIdx="2" presStyleCnt="4">
        <dgm:presLayoutVars>
          <dgm:chMax val="1"/>
          <dgm:chPref val="1"/>
        </dgm:presLayoutVars>
      </dgm:prSet>
      <dgm:spPr/>
    </dgm:pt>
    <dgm:pt modelId="{AD950899-FCEE-4DFE-8035-175F7CBF83A0}" type="pres">
      <dgm:prSet presAssocID="{A900206A-E904-4C95-B1EC-40934D00374E}" presName="sibTrans" presStyleLbl="sibTrans2D1" presStyleIdx="0" presStyleCnt="0"/>
      <dgm:spPr/>
    </dgm:pt>
    <dgm:pt modelId="{B691AAA6-7EE3-497E-9FBA-EC19CE5BD80B}" type="pres">
      <dgm:prSet presAssocID="{EA5C798A-E378-47B3-94FE-EA3F4F2D3AE3}" presName="compNode" presStyleCnt="0"/>
      <dgm:spPr/>
    </dgm:pt>
    <dgm:pt modelId="{F9B51CD4-4719-42A4-AE41-5689C872B3D2}" type="pres">
      <dgm:prSet presAssocID="{EA5C798A-E378-47B3-94FE-EA3F4F2D3AE3}" presName="iconBgRect" presStyleLbl="bgShp" presStyleIdx="3" presStyleCnt="4"/>
      <dgm:spPr/>
    </dgm:pt>
    <dgm:pt modelId="{6A60724C-4A6A-4A5E-8A0D-1D5CF6ED91E7}" type="pres">
      <dgm:prSet presAssocID="{EA5C798A-E378-47B3-94FE-EA3F4F2D3AE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Television with solid fill"/>
        </a:ext>
      </dgm:extLst>
    </dgm:pt>
    <dgm:pt modelId="{5ACECD6F-1118-4038-AE69-B8A5459F5D0B}" type="pres">
      <dgm:prSet presAssocID="{EA5C798A-E378-47B3-94FE-EA3F4F2D3AE3}" presName="spaceRect" presStyleCnt="0"/>
      <dgm:spPr/>
    </dgm:pt>
    <dgm:pt modelId="{80C005E1-E5D1-4CDF-8888-C140DC2E88AE}" type="pres">
      <dgm:prSet presAssocID="{EA5C798A-E378-47B3-94FE-EA3F4F2D3AE3}" presName="textRect" presStyleLbl="revTx" presStyleIdx="3" presStyleCnt="4">
        <dgm:presLayoutVars>
          <dgm:chMax val="1"/>
          <dgm:chPref val="1"/>
        </dgm:presLayoutVars>
      </dgm:prSet>
      <dgm:spPr/>
    </dgm:pt>
  </dgm:ptLst>
  <dgm:cxnLst>
    <dgm:cxn modelId="{DA47010A-967B-4A5D-8851-FD9808106FEB}" type="presOf" srcId="{EA5C798A-E378-47B3-94FE-EA3F4F2D3AE3}" destId="{80C005E1-E5D1-4CDF-8888-C140DC2E88AE}" srcOrd="0" destOrd="0" presId="urn:microsoft.com/office/officeart/2018/2/layout/IconCircleList"/>
    <dgm:cxn modelId="{9B760225-2585-4830-9986-047DF2F71501}" type="presOf" srcId="{A900206A-E904-4C95-B1EC-40934D00374E}" destId="{AD950899-FCEE-4DFE-8035-175F7CBF83A0}" srcOrd="0" destOrd="0" presId="urn:microsoft.com/office/officeart/2018/2/layout/IconCircleList"/>
    <dgm:cxn modelId="{DA29762E-0431-4F94-B56B-8CA1DF13BC78}" type="presOf" srcId="{A1D02631-C533-4E5A-9F93-3AD055D099B2}" destId="{B67980C1-4093-46C6-98F2-C90E9042C14E}" srcOrd="0" destOrd="0" presId="urn:microsoft.com/office/officeart/2018/2/layout/IconCircleList"/>
    <dgm:cxn modelId="{E340B45C-0C4F-4AEA-9B6F-E79E3AE2203A}" srcId="{F7F4548B-9A92-418E-BC6E-C9E42418AC34}" destId="{A1D02631-C533-4E5A-9F93-3AD055D099B2}" srcOrd="1" destOrd="0" parTransId="{F986CA2E-C920-4260-9E6A-3EBCF5EBC56A}" sibTransId="{2984C4E0-65D0-491C-962A-B11BAD43D7E3}"/>
    <dgm:cxn modelId="{08C2995D-B8ED-4F22-AA50-BB11EC30ECDC}" type="presOf" srcId="{F7F4548B-9A92-418E-BC6E-C9E42418AC34}" destId="{1E2773A2-3AA4-4D9A-92C4-ED4D49D86CDB}" srcOrd="0" destOrd="0" presId="urn:microsoft.com/office/officeart/2018/2/layout/IconCircleList"/>
    <dgm:cxn modelId="{A285938B-D23C-425E-8595-148B1D959C85}" type="presOf" srcId="{C6F4374C-11CF-47E7-8CA4-B84B0048B39B}" destId="{487A2BD0-3E2F-470C-8B7D-EB2240C3673F}" srcOrd="0" destOrd="0" presId="urn:microsoft.com/office/officeart/2018/2/layout/IconCircleList"/>
    <dgm:cxn modelId="{7C9296A8-4A91-4A56-825A-2E868A476E99}" type="presOf" srcId="{1081E737-C063-42FF-9062-D0879132F933}" destId="{45CAEF96-E7CF-49E4-B21A-EC421FA52FB0}" srcOrd="0" destOrd="0" presId="urn:microsoft.com/office/officeart/2018/2/layout/IconCircleList"/>
    <dgm:cxn modelId="{6CBA3BB0-EA61-4064-B88C-B2C0E510717C}" type="presOf" srcId="{DFCB68C2-5DCA-40D1-BE39-1EB16311368F}" destId="{9ECB8CD0-223F-42DB-8FC1-36B69BC7EEE1}" srcOrd="0" destOrd="0" presId="urn:microsoft.com/office/officeart/2018/2/layout/IconCircleList"/>
    <dgm:cxn modelId="{F91C4CB4-A0DD-4848-81C4-29C154D74458}" srcId="{F7F4548B-9A92-418E-BC6E-C9E42418AC34}" destId="{C6F4374C-11CF-47E7-8CA4-B84B0048B39B}" srcOrd="2" destOrd="0" parTransId="{09C18803-2D5B-4FCC-A47F-DAF5B1D39254}" sibTransId="{A900206A-E904-4C95-B1EC-40934D00374E}"/>
    <dgm:cxn modelId="{63B36CC3-1960-4108-8AC7-CC1F56CA2278}" srcId="{F7F4548B-9A92-418E-BC6E-C9E42418AC34}" destId="{1081E737-C063-42FF-9062-D0879132F933}" srcOrd="0" destOrd="0" parTransId="{A5051438-94B2-4792-BC18-D430E218D37A}" sibTransId="{DFCB68C2-5DCA-40D1-BE39-1EB16311368F}"/>
    <dgm:cxn modelId="{335712CD-4F42-4B42-B810-EC2434EBB4E8}" srcId="{F7F4548B-9A92-418E-BC6E-C9E42418AC34}" destId="{EA5C798A-E378-47B3-94FE-EA3F4F2D3AE3}" srcOrd="3" destOrd="0" parTransId="{D0341AED-408C-40C5-B127-E5351676DBD2}" sibTransId="{18584C99-14B5-43D9-B297-B4A194ED6F41}"/>
    <dgm:cxn modelId="{624004DD-287C-41B6-94C4-A82D37C18A9E}" type="presOf" srcId="{2984C4E0-65D0-491C-962A-B11BAD43D7E3}" destId="{DE3FF76F-910D-47BC-95B3-F576D0D790DD}" srcOrd="0" destOrd="0" presId="urn:microsoft.com/office/officeart/2018/2/layout/IconCircleList"/>
    <dgm:cxn modelId="{FCCFF809-9DB6-4ADF-9D3B-6839101B8446}" type="presParOf" srcId="{1E2773A2-3AA4-4D9A-92C4-ED4D49D86CDB}" destId="{10A01EBF-F1DA-4561-A6A8-66170C31F4B9}" srcOrd="0" destOrd="0" presId="urn:microsoft.com/office/officeart/2018/2/layout/IconCircleList"/>
    <dgm:cxn modelId="{F5FF487E-2E8B-4CC8-A90E-B90AD2D00846}" type="presParOf" srcId="{10A01EBF-F1DA-4561-A6A8-66170C31F4B9}" destId="{ED39C466-B0FA-49BE-98F6-1D53F4A9B0C4}" srcOrd="0" destOrd="0" presId="urn:microsoft.com/office/officeart/2018/2/layout/IconCircleList"/>
    <dgm:cxn modelId="{0B490C5A-0E3B-48B0-B58E-25208B8425E6}" type="presParOf" srcId="{ED39C466-B0FA-49BE-98F6-1D53F4A9B0C4}" destId="{4142E3AC-D751-452A-86B0-3D997AEC879F}" srcOrd="0" destOrd="0" presId="urn:microsoft.com/office/officeart/2018/2/layout/IconCircleList"/>
    <dgm:cxn modelId="{EC3CC343-5873-4871-816F-50E3A3CEFF87}" type="presParOf" srcId="{ED39C466-B0FA-49BE-98F6-1D53F4A9B0C4}" destId="{6E18DA9B-7F8C-45F4-9BCB-5ABBD0835A0D}" srcOrd="1" destOrd="0" presId="urn:microsoft.com/office/officeart/2018/2/layout/IconCircleList"/>
    <dgm:cxn modelId="{BEDE735E-9DB8-4440-95FB-E0D5ED347505}" type="presParOf" srcId="{ED39C466-B0FA-49BE-98F6-1D53F4A9B0C4}" destId="{938F7758-1E0F-48D6-B59D-A70AEC730AF9}" srcOrd="2" destOrd="0" presId="urn:microsoft.com/office/officeart/2018/2/layout/IconCircleList"/>
    <dgm:cxn modelId="{FE561C10-4A0D-4505-9AC0-2B7F87396B22}" type="presParOf" srcId="{ED39C466-B0FA-49BE-98F6-1D53F4A9B0C4}" destId="{45CAEF96-E7CF-49E4-B21A-EC421FA52FB0}" srcOrd="3" destOrd="0" presId="urn:microsoft.com/office/officeart/2018/2/layout/IconCircleList"/>
    <dgm:cxn modelId="{BCF8FA28-9A48-40C1-82EF-D152A119D54B}" type="presParOf" srcId="{10A01EBF-F1DA-4561-A6A8-66170C31F4B9}" destId="{9ECB8CD0-223F-42DB-8FC1-36B69BC7EEE1}" srcOrd="1" destOrd="0" presId="urn:microsoft.com/office/officeart/2018/2/layout/IconCircleList"/>
    <dgm:cxn modelId="{3C60EB55-8151-4AE1-89C8-C9EF43414605}" type="presParOf" srcId="{10A01EBF-F1DA-4561-A6A8-66170C31F4B9}" destId="{E6FBDC98-DA14-4FE6-8B6D-03B277E55B34}" srcOrd="2" destOrd="0" presId="urn:microsoft.com/office/officeart/2018/2/layout/IconCircleList"/>
    <dgm:cxn modelId="{C0DF496A-C58A-42FA-89CD-0DE169B33C5A}" type="presParOf" srcId="{E6FBDC98-DA14-4FE6-8B6D-03B277E55B34}" destId="{509BFF2F-3A82-4760-9AA6-BF0F77574CE2}" srcOrd="0" destOrd="0" presId="urn:microsoft.com/office/officeart/2018/2/layout/IconCircleList"/>
    <dgm:cxn modelId="{73E54352-00A0-4E45-B837-D2A6186FBD1C}" type="presParOf" srcId="{E6FBDC98-DA14-4FE6-8B6D-03B277E55B34}" destId="{A3D9F9BE-E2D6-4B99-81B0-EEBF938B611B}" srcOrd="1" destOrd="0" presId="urn:microsoft.com/office/officeart/2018/2/layout/IconCircleList"/>
    <dgm:cxn modelId="{37583F41-D2F2-485E-9F9D-0010F0D86AC3}" type="presParOf" srcId="{E6FBDC98-DA14-4FE6-8B6D-03B277E55B34}" destId="{6CFB4C7D-DFAC-4A0A-9A4C-4D7931F01DCF}" srcOrd="2" destOrd="0" presId="urn:microsoft.com/office/officeart/2018/2/layout/IconCircleList"/>
    <dgm:cxn modelId="{E796DE89-7BA4-43D4-83CA-88A9FF5C4DFB}" type="presParOf" srcId="{E6FBDC98-DA14-4FE6-8B6D-03B277E55B34}" destId="{B67980C1-4093-46C6-98F2-C90E9042C14E}" srcOrd="3" destOrd="0" presId="urn:microsoft.com/office/officeart/2018/2/layout/IconCircleList"/>
    <dgm:cxn modelId="{1BFB48C7-0EF8-42AD-B358-D0FD433735D0}" type="presParOf" srcId="{10A01EBF-F1DA-4561-A6A8-66170C31F4B9}" destId="{DE3FF76F-910D-47BC-95B3-F576D0D790DD}" srcOrd="3" destOrd="0" presId="urn:microsoft.com/office/officeart/2018/2/layout/IconCircleList"/>
    <dgm:cxn modelId="{554AF8DB-D93F-47DF-A0B7-D9A10A1F24D6}" type="presParOf" srcId="{10A01EBF-F1DA-4561-A6A8-66170C31F4B9}" destId="{73D7D17D-8E74-4847-803E-6E20577C5588}" srcOrd="4" destOrd="0" presId="urn:microsoft.com/office/officeart/2018/2/layout/IconCircleList"/>
    <dgm:cxn modelId="{DF5E929F-3A3D-4476-8EDA-8A5E872F6193}" type="presParOf" srcId="{73D7D17D-8E74-4847-803E-6E20577C5588}" destId="{9869E3EC-DC2D-4022-8787-8458E4D08C16}" srcOrd="0" destOrd="0" presId="urn:microsoft.com/office/officeart/2018/2/layout/IconCircleList"/>
    <dgm:cxn modelId="{2EAC96A1-1ED1-405D-92B9-CD2956B9CD02}" type="presParOf" srcId="{73D7D17D-8E74-4847-803E-6E20577C5588}" destId="{2A8C1122-CA4F-492E-9027-7B50AE04598F}" srcOrd="1" destOrd="0" presId="urn:microsoft.com/office/officeart/2018/2/layout/IconCircleList"/>
    <dgm:cxn modelId="{29AA419A-C7A2-400A-BDBC-4EDC397A810A}" type="presParOf" srcId="{73D7D17D-8E74-4847-803E-6E20577C5588}" destId="{0B6982D0-FFD0-433A-A46A-C44B5D671413}" srcOrd="2" destOrd="0" presId="urn:microsoft.com/office/officeart/2018/2/layout/IconCircleList"/>
    <dgm:cxn modelId="{60967C5E-3B13-451A-A26C-C81EC834C7CB}" type="presParOf" srcId="{73D7D17D-8E74-4847-803E-6E20577C5588}" destId="{487A2BD0-3E2F-470C-8B7D-EB2240C3673F}" srcOrd="3" destOrd="0" presId="urn:microsoft.com/office/officeart/2018/2/layout/IconCircleList"/>
    <dgm:cxn modelId="{1B9A1CF3-3024-4158-9FD1-5D9EC8BC96D1}" type="presParOf" srcId="{10A01EBF-F1DA-4561-A6A8-66170C31F4B9}" destId="{AD950899-FCEE-4DFE-8035-175F7CBF83A0}" srcOrd="5" destOrd="0" presId="urn:microsoft.com/office/officeart/2018/2/layout/IconCircleList"/>
    <dgm:cxn modelId="{47EB0E64-A381-4476-A1F6-528C3B1FC4AA}" type="presParOf" srcId="{10A01EBF-F1DA-4561-A6A8-66170C31F4B9}" destId="{B691AAA6-7EE3-497E-9FBA-EC19CE5BD80B}" srcOrd="6" destOrd="0" presId="urn:microsoft.com/office/officeart/2018/2/layout/IconCircleList"/>
    <dgm:cxn modelId="{4FD4E0B1-BD1D-4FCA-9B3C-BD76B3851C90}" type="presParOf" srcId="{B691AAA6-7EE3-497E-9FBA-EC19CE5BD80B}" destId="{F9B51CD4-4719-42A4-AE41-5689C872B3D2}" srcOrd="0" destOrd="0" presId="urn:microsoft.com/office/officeart/2018/2/layout/IconCircleList"/>
    <dgm:cxn modelId="{51960653-798D-4DFE-98EF-95A4B1435917}" type="presParOf" srcId="{B691AAA6-7EE3-497E-9FBA-EC19CE5BD80B}" destId="{6A60724C-4A6A-4A5E-8A0D-1D5CF6ED91E7}" srcOrd="1" destOrd="0" presId="urn:microsoft.com/office/officeart/2018/2/layout/IconCircleList"/>
    <dgm:cxn modelId="{15D1ECD4-A20C-4CCB-9A22-2DAF86D5B226}" type="presParOf" srcId="{B691AAA6-7EE3-497E-9FBA-EC19CE5BD80B}" destId="{5ACECD6F-1118-4038-AE69-B8A5459F5D0B}" srcOrd="2" destOrd="0" presId="urn:microsoft.com/office/officeart/2018/2/layout/IconCircleList"/>
    <dgm:cxn modelId="{726D160B-FEF3-40A7-99B6-296C8C9BE82E}" type="presParOf" srcId="{B691AAA6-7EE3-497E-9FBA-EC19CE5BD80B}" destId="{80C005E1-E5D1-4CDF-8888-C140DC2E88A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6D5F3-8168-4825-BD9C-3C13E3BE632E}" type="doc">
      <dgm:prSet loTypeId="urn:microsoft.com/office/officeart/2005/8/layout/vList3" loCatId="list" qsTypeId="urn:microsoft.com/office/officeart/2005/8/quickstyle/simple1" qsCatId="simple" csTypeId="urn:microsoft.com/office/officeart/2005/8/colors/accent1_2" csCatId="accent1" phldr="1"/>
      <dgm:spPr/>
    </dgm:pt>
    <dgm:pt modelId="{52675296-0283-459F-8E4C-3C27BCD94873}">
      <dgm:prSet phldrT="[Text]"/>
      <dgm:spPr/>
      <dgm:t>
        <a:bodyPr/>
        <a:lstStyle/>
        <a:p>
          <a:r>
            <a:rPr lang="en-US" dirty="0"/>
            <a:t>Politicians</a:t>
          </a:r>
        </a:p>
      </dgm:t>
    </dgm:pt>
    <dgm:pt modelId="{274C3F99-F5AE-4C4B-A774-FEC5ADCD2900}" type="parTrans" cxnId="{1E4DAAA1-2F5C-4930-B059-13274DC2AC4C}">
      <dgm:prSet/>
      <dgm:spPr/>
      <dgm:t>
        <a:bodyPr/>
        <a:lstStyle/>
        <a:p>
          <a:endParaRPr lang="en-US"/>
        </a:p>
      </dgm:t>
    </dgm:pt>
    <dgm:pt modelId="{76BEA790-25EB-4905-94F3-658244171CF9}" type="sibTrans" cxnId="{1E4DAAA1-2F5C-4930-B059-13274DC2AC4C}">
      <dgm:prSet/>
      <dgm:spPr/>
      <dgm:t>
        <a:bodyPr/>
        <a:lstStyle/>
        <a:p>
          <a:endParaRPr lang="en-US"/>
        </a:p>
      </dgm:t>
    </dgm:pt>
    <dgm:pt modelId="{5BE9F715-7921-4964-B926-50D59DB96D45}">
      <dgm:prSet phldrT="[Text]"/>
      <dgm:spPr/>
      <dgm:t>
        <a:bodyPr/>
        <a:lstStyle/>
        <a:p>
          <a:r>
            <a:rPr lang="en-US" dirty="0"/>
            <a:t>Media</a:t>
          </a:r>
        </a:p>
      </dgm:t>
    </dgm:pt>
    <dgm:pt modelId="{8B706502-BE66-4295-9640-4618BDA821AD}" type="parTrans" cxnId="{251639D6-61A7-4BB5-B0DC-BAF7F324397D}">
      <dgm:prSet/>
      <dgm:spPr/>
      <dgm:t>
        <a:bodyPr/>
        <a:lstStyle/>
        <a:p>
          <a:endParaRPr lang="en-US"/>
        </a:p>
      </dgm:t>
    </dgm:pt>
    <dgm:pt modelId="{FD1C3F7D-3DBB-4C84-96E5-8D4ABFF1724C}" type="sibTrans" cxnId="{251639D6-61A7-4BB5-B0DC-BAF7F324397D}">
      <dgm:prSet/>
      <dgm:spPr/>
      <dgm:t>
        <a:bodyPr/>
        <a:lstStyle/>
        <a:p>
          <a:endParaRPr lang="en-US"/>
        </a:p>
      </dgm:t>
    </dgm:pt>
    <dgm:pt modelId="{511635A2-3FC7-4B75-82FE-943E363787DA}">
      <dgm:prSet phldrT="[Text]"/>
      <dgm:spPr/>
      <dgm:t>
        <a:bodyPr/>
        <a:lstStyle/>
        <a:p>
          <a:r>
            <a:rPr lang="en-US" dirty="0"/>
            <a:t>Scientists</a:t>
          </a:r>
        </a:p>
      </dgm:t>
    </dgm:pt>
    <dgm:pt modelId="{60E6C6B2-3E36-44F6-9A71-724F18C18B91}" type="parTrans" cxnId="{82F5ED23-3E46-4FBF-8F51-7ABBFBF68DAD}">
      <dgm:prSet/>
      <dgm:spPr/>
      <dgm:t>
        <a:bodyPr/>
        <a:lstStyle/>
        <a:p>
          <a:endParaRPr lang="en-US"/>
        </a:p>
      </dgm:t>
    </dgm:pt>
    <dgm:pt modelId="{C67876CC-862E-4289-BABE-F59A2EFD5703}" type="sibTrans" cxnId="{82F5ED23-3E46-4FBF-8F51-7ABBFBF68DAD}">
      <dgm:prSet/>
      <dgm:spPr/>
      <dgm:t>
        <a:bodyPr/>
        <a:lstStyle/>
        <a:p>
          <a:endParaRPr lang="en-US"/>
        </a:p>
      </dgm:t>
    </dgm:pt>
    <dgm:pt modelId="{01256B30-2F60-4104-BCB5-B152530B6AF2}">
      <dgm:prSet/>
      <dgm:spPr/>
      <dgm:t>
        <a:bodyPr/>
        <a:lstStyle/>
        <a:p>
          <a:r>
            <a:rPr lang="en-US" dirty="0"/>
            <a:t>Public, Interest Groups</a:t>
          </a:r>
        </a:p>
      </dgm:t>
    </dgm:pt>
    <dgm:pt modelId="{FB1A77A9-1FBD-4AC4-90BF-76CFA7581054}" type="parTrans" cxnId="{10F62F8F-F2C1-4886-B230-F8ACDA57460C}">
      <dgm:prSet/>
      <dgm:spPr/>
      <dgm:t>
        <a:bodyPr/>
        <a:lstStyle/>
        <a:p>
          <a:endParaRPr lang="en-US"/>
        </a:p>
      </dgm:t>
    </dgm:pt>
    <dgm:pt modelId="{10FB6D9E-7A1D-460B-9297-5605685345BA}" type="sibTrans" cxnId="{10F62F8F-F2C1-4886-B230-F8ACDA57460C}">
      <dgm:prSet/>
      <dgm:spPr/>
      <dgm:t>
        <a:bodyPr/>
        <a:lstStyle/>
        <a:p>
          <a:endParaRPr lang="en-US"/>
        </a:p>
      </dgm:t>
    </dgm:pt>
    <dgm:pt modelId="{A9D6CFA1-55FB-4C8F-A515-F58FE8ED6AE5}" type="pres">
      <dgm:prSet presAssocID="{9136D5F3-8168-4825-BD9C-3C13E3BE632E}" presName="linearFlow" presStyleCnt="0">
        <dgm:presLayoutVars>
          <dgm:dir/>
          <dgm:resizeHandles val="exact"/>
        </dgm:presLayoutVars>
      </dgm:prSet>
      <dgm:spPr/>
    </dgm:pt>
    <dgm:pt modelId="{8BAF7ADE-9287-4977-BA71-9719043C565C}" type="pres">
      <dgm:prSet presAssocID="{52675296-0283-459F-8E4C-3C27BCD94873}" presName="composite" presStyleCnt="0"/>
      <dgm:spPr/>
    </dgm:pt>
    <dgm:pt modelId="{4DCC7BD3-57E2-41A9-8F3C-CF53EAB7DAFA}" type="pres">
      <dgm:prSet presAssocID="{52675296-0283-459F-8E4C-3C27BCD94873}"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urt with solid fill"/>
        </a:ext>
      </dgm:extLst>
    </dgm:pt>
    <dgm:pt modelId="{05DF8C7F-13F3-4149-B439-8DCF38FBABD9}" type="pres">
      <dgm:prSet presAssocID="{52675296-0283-459F-8E4C-3C27BCD94873}" presName="txShp" presStyleLbl="node1" presStyleIdx="0" presStyleCnt="4">
        <dgm:presLayoutVars>
          <dgm:bulletEnabled val="1"/>
        </dgm:presLayoutVars>
      </dgm:prSet>
      <dgm:spPr/>
    </dgm:pt>
    <dgm:pt modelId="{98D3AF26-CB6C-43B0-B74E-3453DA277CB9}" type="pres">
      <dgm:prSet presAssocID="{76BEA790-25EB-4905-94F3-658244171CF9}" presName="spacing" presStyleCnt="0"/>
      <dgm:spPr/>
    </dgm:pt>
    <dgm:pt modelId="{0E32138C-5566-48FA-92C8-DB46C6C6BDA3}" type="pres">
      <dgm:prSet presAssocID="{5BE9F715-7921-4964-B926-50D59DB96D45}" presName="composite" presStyleCnt="0"/>
      <dgm:spPr/>
    </dgm:pt>
    <dgm:pt modelId="{729A6C82-0690-4F50-B414-2162D40656BE}" type="pres">
      <dgm:prSet presAssocID="{5BE9F715-7921-4964-B926-50D59DB96D45}" presName="imgShp"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Radio microphone with solid fill"/>
        </a:ext>
      </dgm:extLst>
    </dgm:pt>
    <dgm:pt modelId="{3A2B579E-0125-4EF4-B338-4FD3A58A97DC}" type="pres">
      <dgm:prSet presAssocID="{5BE9F715-7921-4964-B926-50D59DB96D45}" presName="txShp" presStyleLbl="node1" presStyleIdx="1" presStyleCnt="4">
        <dgm:presLayoutVars>
          <dgm:bulletEnabled val="1"/>
        </dgm:presLayoutVars>
      </dgm:prSet>
      <dgm:spPr/>
    </dgm:pt>
    <dgm:pt modelId="{8ED12BF2-4B3F-45CF-BD11-5740C511B179}" type="pres">
      <dgm:prSet presAssocID="{FD1C3F7D-3DBB-4C84-96E5-8D4ABFF1724C}" presName="spacing" presStyleCnt="0"/>
      <dgm:spPr/>
    </dgm:pt>
    <dgm:pt modelId="{EE6BC9F6-E0F5-499A-BF64-B4DD52FAFE6D}" type="pres">
      <dgm:prSet presAssocID="{511635A2-3FC7-4B75-82FE-943E363787DA}" presName="composite" presStyleCnt="0"/>
      <dgm:spPr/>
    </dgm:pt>
    <dgm:pt modelId="{C4A564B0-283B-4C7A-BAD6-F49128BF2BD2}" type="pres">
      <dgm:prSet presAssocID="{511635A2-3FC7-4B75-82FE-943E363787DA}" presName="imgShp"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eaker with solid fill"/>
        </a:ext>
      </dgm:extLst>
    </dgm:pt>
    <dgm:pt modelId="{C5D40C81-E534-4929-B3C4-0370CAE35B6E}" type="pres">
      <dgm:prSet presAssocID="{511635A2-3FC7-4B75-82FE-943E363787DA}" presName="txShp" presStyleLbl="node1" presStyleIdx="2" presStyleCnt="4">
        <dgm:presLayoutVars>
          <dgm:bulletEnabled val="1"/>
        </dgm:presLayoutVars>
      </dgm:prSet>
      <dgm:spPr/>
    </dgm:pt>
    <dgm:pt modelId="{72B92152-2D4E-4BFD-9B29-BB6B777D5651}" type="pres">
      <dgm:prSet presAssocID="{C67876CC-862E-4289-BABE-F59A2EFD5703}" presName="spacing" presStyleCnt="0"/>
      <dgm:spPr/>
    </dgm:pt>
    <dgm:pt modelId="{7639E3FE-4642-4BC4-AC10-422C0401BDC7}" type="pres">
      <dgm:prSet presAssocID="{01256B30-2F60-4104-BCB5-B152530B6AF2}" presName="composite" presStyleCnt="0"/>
      <dgm:spPr/>
    </dgm:pt>
    <dgm:pt modelId="{C4FAF797-F930-4429-8979-8ED5DDF70E65}" type="pres">
      <dgm:prSet presAssocID="{01256B30-2F60-4104-BCB5-B152530B6AF2}" presName="imgShp"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roup of women with solid fill"/>
        </a:ext>
      </dgm:extLst>
    </dgm:pt>
    <dgm:pt modelId="{D6B1283E-590C-467C-B97B-D3A1F86A1FA2}" type="pres">
      <dgm:prSet presAssocID="{01256B30-2F60-4104-BCB5-B152530B6AF2}" presName="txShp" presStyleLbl="node1" presStyleIdx="3" presStyleCnt="4">
        <dgm:presLayoutVars>
          <dgm:bulletEnabled val="1"/>
        </dgm:presLayoutVars>
      </dgm:prSet>
      <dgm:spPr/>
    </dgm:pt>
  </dgm:ptLst>
  <dgm:cxnLst>
    <dgm:cxn modelId="{82F5ED23-3E46-4FBF-8F51-7ABBFBF68DAD}" srcId="{9136D5F3-8168-4825-BD9C-3C13E3BE632E}" destId="{511635A2-3FC7-4B75-82FE-943E363787DA}" srcOrd="2" destOrd="0" parTransId="{60E6C6B2-3E36-44F6-9A71-724F18C18B91}" sibTransId="{C67876CC-862E-4289-BABE-F59A2EFD5703}"/>
    <dgm:cxn modelId="{6886283C-AFE7-4A78-A975-67C59D61ADC7}" type="presOf" srcId="{511635A2-3FC7-4B75-82FE-943E363787DA}" destId="{C5D40C81-E534-4929-B3C4-0370CAE35B6E}" srcOrd="0" destOrd="0" presId="urn:microsoft.com/office/officeart/2005/8/layout/vList3"/>
    <dgm:cxn modelId="{BD71D68A-F984-4BA3-A9CA-DE4A8168000B}" type="presOf" srcId="{9136D5F3-8168-4825-BD9C-3C13E3BE632E}" destId="{A9D6CFA1-55FB-4C8F-A515-F58FE8ED6AE5}" srcOrd="0" destOrd="0" presId="urn:microsoft.com/office/officeart/2005/8/layout/vList3"/>
    <dgm:cxn modelId="{CA70A58C-3950-4D11-AE87-892224A09BEE}" type="presOf" srcId="{01256B30-2F60-4104-BCB5-B152530B6AF2}" destId="{D6B1283E-590C-467C-B97B-D3A1F86A1FA2}" srcOrd="0" destOrd="0" presId="urn:microsoft.com/office/officeart/2005/8/layout/vList3"/>
    <dgm:cxn modelId="{10F62F8F-F2C1-4886-B230-F8ACDA57460C}" srcId="{9136D5F3-8168-4825-BD9C-3C13E3BE632E}" destId="{01256B30-2F60-4104-BCB5-B152530B6AF2}" srcOrd="3" destOrd="0" parTransId="{FB1A77A9-1FBD-4AC4-90BF-76CFA7581054}" sibTransId="{10FB6D9E-7A1D-460B-9297-5605685345BA}"/>
    <dgm:cxn modelId="{1E4DAAA1-2F5C-4930-B059-13274DC2AC4C}" srcId="{9136D5F3-8168-4825-BD9C-3C13E3BE632E}" destId="{52675296-0283-459F-8E4C-3C27BCD94873}" srcOrd="0" destOrd="0" parTransId="{274C3F99-F5AE-4C4B-A774-FEC5ADCD2900}" sibTransId="{76BEA790-25EB-4905-94F3-658244171CF9}"/>
    <dgm:cxn modelId="{850A48A9-8D03-42D1-A4E4-69B66AA9C7E0}" type="presOf" srcId="{5BE9F715-7921-4964-B926-50D59DB96D45}" destId="{3A2B579E-0125-4EF4-B338-4FD3A58A97DC}" srcOrd="0" destOrd="0" presId="urn:microsoft.com/office/officeart/2005/8/layout/vList3"/>
    <dgm:cxn modelId="{251639D6-61A7-4BB5-B0DC-BAF7F324397D}" srcId="{9136D5F3-8168-4825-BD9C-3C13E3BE632E}" destId="{5BE9F715-7921-4964-B926-50D59DB96D45}" srcOrd="1" destOrd="0" parTransId="{8B706502-BE66-4295-9640-4618BDA821AD}" sibTransId="{FD1C3F7D-3DBB-4C84-96E5-8D4ABFF1724C}"/>
    <dgm:cxn modelId="{B056C0EF-4A14-4F17-98C0-16C1190E57D6}" type="presOf" srcId="{52675296-0283-459F-8E4C-3C27BCD94873}" destId="{05DF8C7F-13F3-4149-B439-8DCF38FBABD9}" srcOrd="0" destOrd="0" presId="urn:microsoft.com/office/officeart/2005/8/layout/vList3"/>
    <dgm:cxn modelId="{BCEED516-C205-4E91-A13B-B277975FA93B}" type="presParOf" srcId="{A9D6CFA1-55FB-4C8F-A515-F58FE8ED6AE5}" destId="{8BAF7ADE-9287-4977-BA71-9719043C565C}" srcOrd="0" destOrd="0" presId="urn:microsoft.com/office/officeart/2005/8/layout/vList3"/>
    <dgm:cxn modelId="{052D2297-72FC-4EBD-BC03-7D05178264F0}" type="presParOf" srcId="{8BAF7ADE-9287-4977-BA71-9719043C565C}" destId="{4DCC7BD3-57E2-41A9-8F3C-CF53EAB7DAFA}" srcOrd="0" destOrd="0" presId="urn:microsoft.com/office/officeart/2005/8/layout/vList3"/>
    <dgm:cxn modelId="{652A7C49-5AA5-459A-A093-397BE73C7963}" type="presParOf" srcId="{8BAF7ADE-9287-4977-BA71-9719043C565C}" destId="{05DF8C7F-13F3-4149-B439-8DCF38FBABD9}" srcOrd="1" destOrd="0" presId="urn:microsoft.com/office/officeart/2005/8/layout/vList3"/>
    <dgm:cxn modelId="{878AC1B4-79E3-40CD-9F84-077B27F2D728}" type="presParOf" srcId="{A9D6CFA1-55FB-4C8F-A515-F58FE8ED6AE5}" destId="{98D3AF26-CB6C-43B0-B74E-3453DA277CB9}" srcOrd="1" destOrd="0" presId="urn:microsoft.com/office/officeart/2005/8/layout/vList3"/>
    <dgm:cxn modelId="{3A6A57E5-8126-4DF7-B127-1DB95C869FAC}" type="presParOf" srcId="{A9D6CFA1-55FB-4C8F-A515-F58FE8ED6AE5}" destId="{0E32138C-5566-48FA-92C8-DB46C6C6BDA3}" srcOrd="2" destOrd="0" presId="urn:microsoft.com/office/officeart/2005/8/layout/vList3"/>
    <dgm:cxn modelId="{BB9D1EDB-0151-4626-AF74-B0A1ACB46F05}" type="presParOf" srcId="{0E32138C-5566-48FA-92C8-DB46C6C6BDA3}" destId="{729A6C82-0690-4F50-B414-2162D40656BE}" srcOrd="0" destOrd="0" presId="urn:microsoft.com/office/officeart/2005/8/layout/vList3"/>
    <dgm:cxn modelId="{1B62B364-4989-4966-AC2A-0B58B87F412C}" type="presParOf" srcId="{0E32138C-5566-48FA-92C8-DB46C6C6BDA3}" destId="{3A2B579E-0125-4EF4-B338-4FD3A58A97DC}" srcOrd="1" destOrd="0" presId="urn:microsoft.com/office/officeart/2005/8/layout/vList3"/>
    <dgm:cxn modelId="{617F5B64-8A24-4059-B27A-DE92273B4BBE}" type="presParOf" srcId="{A9D6CFA1-55FB-4C8F-A515-F58FE8ED6AE5}" destId="{8ED12BF2-4B3F-45CF-BD11-5740C511B179}" srcOrd="3" destOrd="0" presId="urn:microsoft.com/office/officeart/2005/8/layout/vList3"/>
    <dgm:cxn modelId="{3055EA84-718B-48DE-892D-5D6785A22880}" type="presParOf" srcId="{A9D6CFA1-55FB-4C8F-A515-F58FE8ED6AE5}" destId="{EE6BC9F6-E0F5-499A-BF64-B4DD52FAFE6D}" srcOrd="4" destOrd="0" presId="urn:microsoft.com/office/officeart/2005/8/layout/vList3"/>
    <dgm:cxn modelId="{6D609C8F-D48B-42C8-BBDB-04E5E05EF80E}" type="presParOf" srcId="{EE6BC9F6-E0F5-499A-BF64-B4DD52FAFE6D}" destId="{C4A564B0-283B-4C7A-BAD6-F49128BF2BD2}" srcOrd="0" destOrd="0" presId="urn:microsoft.com/office/officeart/2005/8/layout/vList3"/>
    <dgm:cxn modelId="{E41A7F1C-8FFA-4DDC-AA76-D4BECB90A620}" type="presParOf" srcId="{EE6BC9F6-E0F5-499A-BF64-B4DD52FAFE6D}" destId="{C5D40C81-E534-4929-B3C4-0370CAE35B6E}" srcOrd="1" destOrd="0" presId="urn:microsoft.com/office/officeart/2005/8/layout/vList3"/>
    <dgm:cxn modelId="{CA57EBEE-FECA-428F-BB2A-6C43052DB7C6}" type="presParOf" srcId="{A9D6CFA1-55FB-4C8F-A515-F58FE8ED6AE5}" destId="{72B92152-2D4E-4BFD-9B29-BB6B777D5651}" srcOrd="5" destOrd="0" presId="urn:microsoft.com/office/officeart/2005/8/layout/vList3"/>
    <dgm:cxn modelId="{0BF9448B-8D9E-411A-9C2D-2F8F669789C6}" type="presParOf" srcId="{A9D6CFA1-55FB-4C8F-A515-F58FE8ED6AE5}" destId="{7639E3FE-4642-4BC4-AC10-422C0401BDC7}" srcOrd="6" destOrd="0" presId="urn:microsoft.com/office/officeart/2005/8/layout/vList3"/>
    <dgm:cxn modelId="{18DCD335-8131-4F9F-BFFD-9EC0B3B4E532}" type="presParOf" srcId="{7639E3FE-4642-4BC4-AC10-422C0401BDC7}" destId="{C4FAF797-F930-4429-8979-8ED5DDF70E65}" srcOrd="0" destOrd="0" presId="urn:microsoft.com/office/officeart/2005/8/layout/vList3"/>
    <dgm:cxn modelId="{15A21841-C382-4F8A-AEC6-5C5B2C45AC25}" type="presParOf" srcId="{7639E3FE-4642-4BC4-AC10-422C0401BDC7}" destId="{D6B1283E-590C-467C-B97B-D3A1F86A1FA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2E3AC-D751-452A-86B0-3D997AEC879F}">
      <dsp:nvSpPr>
        <dsp:cNvPr id="0" name=""/>
        <dsp:cNvSpPr/>
      </dsp:nvSpPr>
      <dsp:spPr>
        <a:xfrm>
          <a:off x="108989" y="187235"/>
          <a:ext cx="1282575" cy="12825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18DA9B-7F8C-45F4-9BCB-5ABBD0835A0D}">
      <dsp:nvSpPr>
        <dsp:cNvPr id="0" name=""/>
        <dsp:cNvSpPr/>
      </dsp:nvSpPr>
      <dsp:spPr>
        <a:xfrm>
          <a:off x="378329" y="456576"/>
          <a:ext cx="743893" cy="7438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CAEF96-E7CF-49E4-B21A-EC421FA52FB0}">
      <dsp:nvSpPr>
        <dsp:cNvPr id="0" name=""/>
        <dsp:cNvSpPr/>
      </dsp:nvSpPr>
      <dsp:spPr>
        <a:xfrm>
          <a:off x="1666401" y="187235"/>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Read grading comments</a:t>
          </a:r>
        </a:p>
      </dsp:txBody>
      <dsp:txXfrm>
        <a:off x="1666401" y="187235"/>
        <a:ext cx="3023212" cy="1282575"/>
      </dsp:txXfrm>
    </dsp:sp>
    <dsp:sp modelId="{509BFF2F-3A82-4760-9AA6-BF0F77574CE2}">
      <dsp:nvSpPr>
        <dsp:cNvPr id="0" name=""/>
        <dsp:cNvSpPr/>
      </dsp:nvSpPr>
      <dsp:spPr>
        <a:xfrm>
          <a:off x="5216385" y="187235"/>
          <a:ext cx="1282575" cy="12825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D9F9BE-E2D6-4B99-81B0-EEBF938B611B}">
      <dsp:nvSpPr>
        <dsp:cNvPr id="0" name=""/>
        <dsp:cNvSpPr/>
      </dsp:nvSpPr>
      <dsp:spPr>
        <a:xfrm>
          <a:off x="5485726" y="456576"/>
          <a:ext cx="743893" cy="7438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7980C1-4093-46C6-98F2-C90E9042C14E}">
      <dsp:nvSpPr>
        <dsp:cNvPr id="0" name=""/>
        <dsp:cNvSpPr/>
      </dsp:nvSpPr>
      <dsp:spPr>
        <a:xfrm>
          <a:off x="6773798" y="187235"/>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Explicitly mention readings and/or video lectures in your short-writes</a:t>
          </a:r>
        </a:p>
      </dsp:txBody>
      <dsp:txXfrm>
        <a:off x="6773798" y="187235"/>
        <a:ext cx="3023212" cy="1282575"/>
      </dsp:txXfrm>
    </dsp:sp>
    <dsp:sp modelId="{9869E3EC-DC2D-4022-8787-8458E4D08C16}">
      <dsp:nvSpPr>
        <dsp:cNvPr id="0" name=""/>
        <dsp:cNvSpPr/>
      </dsp:nvSpPr>
      <dsp:spPr>
        <a:xfrm>
          <a:off x="108989" y="2071901"/>
          <a:ext cx="1282575" cy="12825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8C1122-CA4F-492E-9027-7B50AE04598F}">
      <dsp:nvSpPr>
        <dsp:cNvPr id="0" name=""/>
        <dsp:cNvSpPr/>
      </dsp:nvSpPr>
      <dsp:spPr>
        <a:xfrm>
          <a:off x="378329" y="2341242"/>
          <a:ext cx="743893" cy="7438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7A2BD0-3E2F-470C-8B7D-EB2240C3673F}">
      <dsp:nvSpPr>
        <dsp:cNvPr id="0" name=""/>
        <dsp:cNvSpPr/>
      </dsp:nvSpPr>
      <dsp:spPr>
        <a:xfrm>
          <a:off x="1666401" y="2071901"/>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Read weekly Monday announcement on Monday to better plan for your week</a:t>
          </a:r>
        </a:p>
      </dsp:txBody>
      <dsp:txXfrm>
        <a:off x="1666401" y="2071901"/>
        <a:ext cx="3023212" cy="1282575"/>
      </dsp:txXfrm>
    </dsp:sp>
    <dsp:sp modelId="{F9B51CD4-4719-42A4-AE41-5689C872B3D2}">
      <dsp:nvSpPr>
        <dsp:cNvPr id="0" name=""/>
        <dsp:cNvSpPr/>
      </dsp:nvSpPr>
      <dsp:spPr>
        <a:xfrm>
          <a:off x="5216385" y="2071901"/>
          <a:ext cx="1282575" cy="128257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60724C-4A6A-4A5E-8A0D-1D5CF6ED91E7}">
      <dsp:nvSpPr>
        <dsp:cNvPr id="0" name=""/>
        <dsp:cNvSpPr/>
      </dsp:nvSpPr>
      <dsp:spPr>
        <a:xfrm>
          <a:off x="5485726" y="2341242"/>
          <a:ext cx="743893" cy="7438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C005E1-E5D1-4CDF-8888-C140DC2E88AE}">
      <dsp:nvSpPr>
        <dsp:cNvPr id="0" name=""/>
        <dsp:cNvSpPr/>
      </dsp:nvSpPr>
      <dsp:spPr>
        <a:xfrm>
          <a:off x="6773798" y="2071901"/>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Read science news or watch science shows/docs/films for ideas about what topic to do for final paper</a:t>
          </a:r>
        </a:p>
      </dsp:txBody>
      <dsp:txXfrm>
        <a:off x="6773798" y="2071901"/>
        <a:ext cx="3023212" cy="1282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F8C7F-13F3-4149-B439-8DCF38FBABD9}">
      <dsp:nvSpPr>
        <dsp:cNvPr id="0" name=""/>
        <dsp:cNvSpPr/>
      </dsp:nvSpPr>
      <dsp:spPr>
        <a:xfrm rot="10800000">
          <a:off x="1843571" y="1252"/>
          <a:ext cx="6587490" cy="737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511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Politicians</a:t>
          </a:r>
        </a:p>
      </dsp:txBody>
      <dsp:txXfrm rot="10800000">
        <a:off x="2027887" y="1252"/>
        <a:ext cx="6403174" cy="737266"/>
      </dsp:txXfrm>
    </dsp:sp>
    <dsp:sp modelId="{4DCC7BD3-57E2-41A9-8F3C-CF53EAB7DAFA}">
      <dsp:nvSpPr>
        <dsp:cNvPr id="0" name=""/>
        <dsp:cNvSpPr/>
      </dsp:nvSpPr>
      <dsp:spPr>
        <a:xfrm>
          <a:off x="1474938" y="1252"/>
          <a:ext cx="737266" cy="737266"/>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2B579E-0125-4EF4-B338-4FD3A58A97DC}">
      <dsp:nvSpPr>
        <dsp:cNvPr id="0" name=""/>
        <dsp:cNvSpPr/>
      </dsp:nvSpPr>
      <dsp:spPr>
        <a:xfrm rot="10800000">
          <a:off x="1843571" y="935232"/>
          <a:ext cx="6587490" cy="737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511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Media</a:t>
          </a:r>
        </a:p>
      </dsp:txBody>
      <dsp:txXfrm rot="10800000">
        <a:off x="2027887" y="935232"/>
        <a:ext cx="6403174" cy="737266"/>
      </dsp:txXfrm>
    </dsp:sp>
    <dsp:sp modelId="{729A6C82-0690-4F50-B414-2162D40656BE}">
      <dsp:nvSpPr>
        <dsp:cNvPr id="0" name=""/>
        <dsp:cNvSpPr/>
      </dsp:nvSpPr>
      <dsp:spPr>
        <a:xfrm>
          <a:off x="1474938" y="935232"/>
          <a:ext cx="737266" cy="737266"/>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D40C81-E534-4929-B3C4-0370CAE35B6E}">
      <dsp:nvSpPr>
        <dsp:cNvPr id="0" name=""/>
        <dsp:cNvSpPr/>
      </dsp:nvSpPr>
      <dsp:spPr>
        <a:xfrm rot="10800000">
          <a:off x="1843571" y="1869212"/>
          <a:ext cx="6587490" cy="737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511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Scientists</a:t>
          </a:r>
        </a:p>
      </dsp:txBody>
      <dsp:txXfrm rot="10800000">
        <a:off x="2027887" y="1869212"/>
        <a:ext cx="6403174" cy="737266"/>
      </dsp:txXfrm>
    </dsp:sp>
    <dsp:sp modelId="{C4A564B0-283B-4C7A-BAD6-F49128BF2BD2}">
      <dsp:nvSpPr>
        <dsp:cNvPr id="0" name=""/>
        <dsp:cNvSpPr/>
      </dsp:nvSpPr>
      <dsp:spPr>
        <a:xfrm>
          <a:off x="1474938" y="1869212"/>
          <a:ext cx="737266" cy="737266"/>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B1283E-590C-467C-B97B-D3A1F86A1FA2}">
      <dsp:nvSpPr>
        <dsp:cNvPr id="0" name=""/>
        <dsp:cNvSpPr/>
      </dsp:nvSpPr>
      <dsp:spPr>
        <a:xfrm rot="10800000">
          <a:off x="1843571" y="2803193"/>
          <a:ext cx="6587490" cy="737266"/>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511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Public, Interest Groups</a:t>
          </a:r>
        </a:p>
      </dsp:txBody>
      <dsp:txXfrm rot="10800000">
        <a:off x="2027887" y="2803193"/>
        <a:ext cx="6403174" cy="737266"/>
      </dsp:txXfrm>
    </dsp:sp>
    <dsp:sp modelId="{C4FAF797-F930-4429-8979-8ED5DDF70E65}">
      <dsp:nvSpPr>
        <dsp:cNvPr id="0" name=""/>
        <dsp:cNvSpPr/>
      </dsp:nvSpPr>
      <dsp:spPr>
        <a:xfrm>
          <a:off x="1474938" y="2803193"/>
          <a:ext cx="737266" cy="737266"/>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171C59-B287-4C6F-B9AB-8C385CD3613C}"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FB5860-3C38-4436-B87E-A1F9DF3E717B}" type="slidenum">
              <a:rPr lang="en-US" smtClean="0"/>
              <a:t>‹#›</a:t>
            </a:fld>
            <a:endParaRPr lang="en-US"/>
          </a:p>
        </p:txBody>
      </p:sp>
    </p:spTree>
    <p:extLst>
      <p:ext uri="{BB962C8B-B14F-4D97-AF65-F5344CB8AC3E}">
        <p14:creationId xmlns:p14="http://schemas.microsoft.com/office/powerpoint/2010/main" val="2556137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more frames that have existed throughout the decades about nuclear energy. See Framing Science PDF for details.</a:t>
            </a:r>
          </a:p>
        </p:txBody>
      </p:sp>
      <p:sp>
        <p:nvSpPr>
          <p:cNvPr id="4" name="Slide Number Placeholder 3"/>
          <p:cNvSpPr>
            <a:spLocks noGrp="1"/>
          </p:cNvSpPr>
          <p:nvPr>
            <p:ph type="sldNum" sz="quarter" idx="10"/>
          </p:nvPr>
        </p:nvSpPr>
        <p:spPr/>
        <p:txBody>
          <a:bodyPr/>
          <a:lstStyle/>
          <a:p>
            <a:fld id="{52FB5860-3C38-4436-B87E-A1F9DF3E717B}" type="slidenum">
              <a:rPr lang="en-US" smtClean="0"/>
              <a:t>8</a:t>
            </a:fld>
            <a:endParaRPr lang="en-US"/>
          </a:p>
        </p:txBody>
      </p:sp>
    </p:spTree>
    <p:extLst>
      <p:ext uri="{BB962C8B-B14F-4D97-AF65-F5344CB8AC3E}">
        <p14:creationId xmlns:p14="http://schemas.microsoft.com/office/powerpoint/2010/main" val="598125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more frames that have existed throughout the decades about nuclear energy. See Framing Science PDF for details.</a:t>
            </a:r>
          </a:p>
        </p:txBody>
      </p:sp>
      <p:sp>
        <p:nvSpPr>
          <p:cNvPr id="4" name="Slide Number Placeholder 3"/>
          <p:cNvSpPr>
            <a:spLocks noGrp="1"/>
          </p:cNvSpPr>
          <p:nvPr>
            <p:ph type="sldNum" sz="quarter" idx="10"/>
          </p:nvPr>
        </p:nvSpPr>
        <p:spPr/>
        <p:txBody>
          <a:bodyPr/>
          <a:lstStyle/>
          <a:p>
            <a:fld id="{52FB5860-3C38-4436-B87E-A1F9DF3E717B}" type="slidenum">
              <a:rPr lang="en-US" smtClean="0"/>
              <a:t>9</a:t>
            </a:fld>
            <a:endParaRPr lang="en-US"/>
          </a:p>
        </p:txBody>
      </p:sp>
    </p:spTree>
    <p:extLst>
      <p:ext uri="{BB962C8B-B14F-4D97-AF65-F5344CB8AC3E}">
        <p14:creationId xmlns:p14="http://schemas.microsoft.com/office/powerpoint/2010/main" val="2914518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more frames that have existed throughout the decades about nuclear energy. See Framing Science PDF for details.</a:t>
            </a:r>
          </a:p>
        </p:txBody>
      </p:sp>
      <p:sp>
        <p:nvSpPr>
          <p:cNvPr id="4" name="Slide Number Placeholder 3"/>
          <p:cNvSpPr>
            <a:spLocks noGrp="1"/>
          </p:cNvSpPr>
          <p:nvPr>
            <p:ph type="sldNum" sz="quarter" idx="10"/>
          </p:nvPr>
        </p:nvSpPr>
        <p:spPr/>
        <p:txBody>
          <a:bodyPr/>
          <a:lstStyle/>
          <a:p>
            <a:fld id="{52FB5860-3C38-4436-B87E-A1F9DF3E717B}" type="slidenum">
              <a:rPr lang="en-US" smtClean="0"/>
              <a:t>10</a:t>
            </a:fld>
            <a:endParaRPr lang="en-US"/>
          </a:p>
        </p:txBody>
      </p:sp>
    </p:spTree>
    <p:extLst>
      <p:ext uri="{BB962C8B-B14F-4D97-AF65-F5344CB8AC3E}">
        <p14:creationId xmlns:p14="http://schemas.microsoft.com/office/powerpoint/2010/main" val="1292097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more frames that have existed throughout the decades about nuclear energy. See Framing Science PDF for details.</a:t>
            </a:r>
          </a:p>
        </p:txBody>
      </p:sp>
      <p:sp>
        <p:nvSpPr>
          <p:cNvPr id="4" name="Slide Number Placeholder 3"/>
          <p:cNvSpPr>
            <a:spLocks noGrp="1"/>
          </p:cNvSpPr>
          <p:nvPr>
            <p:ph type="sldNum" sz="quarter" idx="10"/>
          </p:nvPr>
        </p:nvSpPr>
        <p:spPr/>
        <p:txBody>
          <a:bodyPr/>
          <a:lstStyle/>
          <a:p>
            <a:fld id="{52FB5860-3C38-4436-B87E-A1F9DF3E717B}" type="slidenum">
              <a:rPr lang="en-US" smtClean="0"/>
              <a:t>11</a:t>
            </a:fld>
            <a:endParaRPr lang="en-US"/>
          </a:p>
        </p:txBody>
      </p:sp>
    </p:spTree>
    <p:extLst>
      <p:ext uri="{BB962C8B-B14F-4D97-AF65-F5344CB8AC3E}">
        <p14:creationId xmlns:p14="http://schemas.microsoft.com/office/powerpoint/2010/main" val="2932033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BC8DC8-F433-4279-B236-22392D9CC8BA}" type="slidenum">
              <a:rPr lang="en-US" smtClean="0"/>
              <a:t>18</a:t>
            </a:fld>
            <a:endParaRPr lang="en-US"/>
          </a:p>
        </p:txBody>
      </p:sp>
    </p:spTree>
    <p:extLst>
      <p:ext uri="{BB962C8B-B14F-4D97-AF65-F5344CB8AC3E}">
        <p14:creationId xmlns:p14="http://schemas.microsoft.com/office/powerpoint/2010/main" val="1177118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FB5860-3C38-4436-B87E-A1F9DF3E717B}" type="slidenum">
              <a:rPr lang="en-US" smtClean="0"/>
              <a:t>23</a:t>
            </a:fld>
            <a:endParaRPr lang="en-US"/>
          </a:p>
        </p:txBody>
      </p:sp>
    </p:spTree>
    <p:extLst>
      <p:ext uri="{BB962C8B-B14F-4D97-AF65-F5344CB8AC3E}">
        <p14:creationId xmlns:p14="http://schemas.microsoft.com/office/powerpoint/2010/main" val="3533109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1/27/2022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1/27/2022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iz98iW3D9iM"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1.JPG"/><Relationship Id="rId4" Type="http://schemas.openxmlformats.org/officeDocument/2006/relationships/hyperlink" Target="https://youtu.be/SUct_69kNpQ"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vox.com/videos/2017/12/19/16792294/artificial-intelligence-limits-of-ai"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image" Target="../media/image40.jpg"/><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www.researchamerica.org/advocacy-action/issues-researchamerica-advocates/stem-cell-research/timeline-major-events-stem-cell" TargetMode="External"/><Relationship Id="rId5" Type="http://schemas.openxmlformats.org/officeDocument/2006/relationships/image" Target="../media/image41.gif"/><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8.sv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0.sv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4.jpg"/></Relationships>
</file>

<file path=ppt/slides/_rels/slide3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forbes.com/sites/rogerdooley/2020/08/13/mask-psychology/?sh=5359bc8ca71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644BB-739F-46E6-9FF8-F4AAA24DE00D}"/>
              </a:ext>
            </a:extLst>
          </p:cNvPr>
          <p:cNvSpPr>
            <a:spLocks noGrp="1"/>
          </p:cNvSpPr>
          <p:nvPr>
            <p:ph type="ctrTitle"/>
          </p:nvPr>
        </p:nvSpPr>
        <p:spPr/>
        <p:txBody>
          <a:bodyPr>
            <a:normAutofit/>
          </a:bodyPr>
          <a:lstStyle/>
          <a:p>
            <a:r>
              <a:rPr lang="en-US" sz="8000" dirty="0"/>
              <a:t>Week 3, video 1</a:t>
            </a:r>
          </a:p>
        </p:txBody>
      </p:sp>
      <p:sp>
        <p:nvSpPr>
          <p:cNvPr id="3" name="Subtitle 2">
            <a:extLst>
              <a:ext uri="{FF2B5EF4-FFF2-40B4-BE49-F238E27FC236}">
                <a16:creationId xmlns:a16="http://schemas.microsoft.com/office/drawing/2014/main" id="{ECF498E5-6160-4B03-8E04-DF5BD4B381DB}"/>
              </a:ext>
            </a:extLst>
          </p:cNvPr>
          <p:cNvSpPr>
            <a:spLocks noGrp="1"/>
          </p:cNvSpPr>
          <p:nvPr>
            <p:ph type="subTitle" idx="1"/>
          </p:nvPr>
        </p:nvSpPr>
        <p:spPr>
          <a:xfrm>
            <a:off x="2061189" y="3602038"/>
            <a:ext cx="8606810" cy="1655762"/>
          </a:xfrm>
        </p:spPr>
        <p:txBody>
          <a:bodyPr>
            <a:normAutofit fontScale="85000" lnSpcReduction="20000"/>
          </a:bodyPr>
          <a:lstStyle/>
          <a:p>
            <a:r>
              <a:rPr lang="en-US" sz="6000" dirty="0"/>
              <a:t>announcements &amp; Framing Basics</a:t>
            </a:r>
            <a:endParaRPr lang="en-US" sz="2800" dirty="0"/>
          </a:p>
        </p:txBody>
      </p:sp>
      <p:sp>
        <p:nvSpPr>
          <p:cNvPr id="5" name="Speech Bubble: Rectangle with Corners Rounded 4">
            <a:extLst>
              <a:ext uri="{FF2B5EF4-FFF2-40B4-BE49-F238E27FC236}">
                <a16:creationId xmlns:a16="http://schemas.microsoft.com/office/drawing/2014/main" id="{B1303B64-C169-4F0D-B886-B05C4F679C75}"/>
              </a:ext>
            </a:extLst>
          </p:cNvPr>
          <p:cNvSpPr/>
          <p:nvPr/>
        </p:nvSpPr>
        <p:spPr>
          <a:xfrm>
            <a:off x="2515862" y="5536919"/>
            <a:ext cx="6284606" cy="1161946"/>
          </a:xfrm>
          <a:prstGeom prst="wedgeRoundRectCallout">
            <a:avLst>
              <a:gd name="adj1" fmla="val 60759"/>
              <a:gd name="adj2" fmla="val 3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Note:</a:t>
            </a:r>
          </a:p>
          <a:p>
            <a:pPr algn="ctr"/>
            <a:r>
              <a:rPr lang="en-US" sz="2400" dirty="0"/>
              <a:t>Midterm Addresses Framing</a:t>
            </a:r>
          </a:p>
          <a:p>
            <a:pPr algn="ctr"/>
            <a:r>
              <a:rPr lang="en-US" sz="2400" dirty="0"/>
              <a:t>Media Framing Analysis as a Final Paper Option</a:t>
            </a:r>
          </a:p>
        </p:txBody>
      </p:sp>
    </p:spTree>
    <p:extLst>
      <p:ext uri="{BB962C8B-B14F-4D97-AF65-F5344CB8AC3E}">
        <p14:creationId xmlns:p14="http://schemas.microsoft.com/office/powerpoint/2010/main" val="2406384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1F67CC9-D773-4B4B-8A55-D5DAEC341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51AB5-D4D8-4BCB-AFC0-A5AF0AC40C13}"/>
              </a:ext>
            </a:extLst>
          </p:cNvPr>
          <p:cNvSpPr>
            <a:spLocks noGrp="1"/>
          </p:cNvSpPr>
          <p:nvPr>
            <p:ph type="title"/>
          </p:nvPr>
        </p:nvSpPr>
        <p:spPr>
          <a:xfrm>
            <a:off x="1141413" y="618518"/>
            <a:ext cx="9905998" cy="1478570"/>
          </a:xfrm>
        </p:spPr>
        <p:txBody>
          <a:bodyPr>
            <a:normAutofit/>
          </a:bodyPr>
          <a:lstStyle/>
          <a:p>
            <a:r>
              <a:rPr lang="en-US" dirty="0"/>
              <a:t>Announcements</a:t>
            </a:r>
          </a:p>
        </p:txBody>
      </p:sp>
      <p:graphicFrame>
        <p:nvGraphicFramePr>
          <p:cNvPr id="5" name="Content Placeholder 2">
            <a:extLst>
              <a:ext uri="{FF2B5EF4-FFF2-40B4-BE49-F238E27FC236}">
                <a16:creationId xmlns:a16="http://schemas.microsoft.com/office/drawing/2014/main" id="{E953851B-7216-462F-B63E-1D65F693C77A}"/>
              </a:ext>
            </a:extLst>
          </p:cNvPr>
          <p:cNvGraphicFramePr>
            <a:graphicFrameLocks noGrp="1"/>
          </p:cNvGraphicFramePr>
          <p:nvPr>
            <p:ph idx="1"/>
            <p:extLst>
              <p:ext uri="{D42A27DB-BD31-4B8C-83A1-F6EECF244321}">
                <p14:modId xmlns:p14="http://schemas.microsoft.com/office/powerpoint/2010/main" val="3266765350"/>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133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5128643" y="618518"/>
            <a:ext cx="6188402" cy="1478570"/>
          </a:xfrm>
        </p:spPr>
        <p:txBody>
          <a:bodyPr>
            <a:noAutofit/>
          </a:bodyPr>
          <a:lstStyle/>
          <a:p>
            <a:r>
              <a:rPr lang="en-US" sz="5400" dirty="0"/>
              <a:t>First, What’s a Frame?</a:t>
            </a:r>
          </a:p>
        </p:txBody>
      </p:sp>
      <p:sp>
        <p:nvSpPr>
          <p:cNvPr id="10" name="Round Diagonal Corner Rectangle 6">
            <a:extLst>
              <a:ext uri="{FF2B5EF4-FFF2-40B4-BE49-F238E27FC236}">
                <a16:creationId xmlns:a16="http://schemas.microsoft.com/office/drawing/2014/main" id="{F57FEC46-F8CB-4925-8DAC-B57A9F5CC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579" y="808057"/>
            <a:ext cx="3821429" cy="5234394"/>
          </a:xfrm>
          <a:prstGeom prst="round2DiagRect">
            <a:avLst>
              <a:gd name="adj1" fmla="val 11323"/>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4DCAADD-1858-4764-A3EB-8D3BBF9E4AA1}"/>
              </a:ext>
            </a:extLst>
          </p:cNvPr>
          <p:cNvPicPr>
            <a:picLocks noChangeAspect="1"/>
          </p:cNvPicPr>
          <p:nvPr/>
        </p:nvPicPr>
        <p:blipFill rotWithShape="1">
          <a:blip r:embed="rId3"/>
          <a:srcRect l="7101" r="7101"/>
          <a:stretch/>
        </p:blipFill>
        <p:spPr>
          <a:xfrm>
            <a:off x="1126617" y="1573874"/>
            <a:ext cx="3178638" cy="3704791"/>
          </a:xfrm>
          <a:prstGeom prst="rect">
            <a:avLst/>
          </a:prstGeom>
        </p:spPr>
      </p:pic>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5128643" y="2249487"/>
            <a:ext cx="4641797" cy="3541714"/>
          </a:xfrm>
        </p:spPr>
        <p:txBody>
          <a:bodyPr>
            <a:noAutofit/>
          </a:bodyPr>
          <a:lstStyle/>
          <a:p>
            <a:pPr lvl="0"/>
            <a:r>
              <a:rPr lang="en-US" sz="2800" dirty="0"/>
              <a:t>A way to organize central ideas on an issue</a:t>
            </a:r>
          </a:p>
          <a:p>
            <a:r>
              <a:rPr lang="en-US" sz="2800" dirty="0"/>
              <a:t>Simplify complex issues </a:t>
            </a:r>
          </a:p>
          <a:p>
            <a:r>
              <a:rPr lang="en-US" sz="2800" dirty="0"/>
              <a:t>Provide emphasis</a:t>
            </a:r>
          </a:p>
          <a:p>
            <a:pPr lvl="0"/>
            <a:r>
              <a:rPr lang="en-US" sz="2800" dirty="0"/>
              <a:t>We frame our communication all the time.</a:t>
            </a:r>
          </a:p>
        </p:txBody>
      </p:sp>
    </p:spTree>
    <p:extLst>
      <p:ext uri="{BB962C8B-B14F-4D97-AF65-F5344CB8AC3E}">
        <p14:creationId xmlns:p14="http://schemas.microsoft.com/office/powerpoint/2010/main" val="1852350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D225-DE4A-40B8-B11B-A5F61A0F237D}"/>
              </a:ext>
            </a:extLst>
          </p:cNvPr>
          <p:cNvSpPr>
            <a:spLocks noGrp="1"/>
          </p:cNvSpPr>
          <p:nvPr>
            <p:ph type="title"/>
          </p:nvPr>
        </p:nvSpPr>
        <p:spPr>
          <a:xfrm>
            <a:off x="1141413" y="618518"/>
            <a:ext cx="10234632" cy="1478570"/>
          </a:xfrm>
        </p:spPr>
        <p:txBody>
          <a:bodyPr>
            <a:noAutofit/>
          </a:bodyPr>
          <a:lstStyle/>
          <a:p>
            <a:r>
              <a:rPr lang="en-US" sz="6000" dirty="0"/>
              <a:t>Why Are Frames Important?</a:t>
            </a:r>
          </a:p>
        </p:txBody>
      </p:sp>
      <p:sp>
        <p:nvSpPr>
          <p:cNvPr id="27" name="Round Diagonal Corner Rectangle 9">
            <a:extLst>
              <a:ext uri="{FF2B5EF4-FFF2-40B4-BE49-F238E27FC236}">
                <a16:creationId xmlns:a16="http://schemas.microsoft.com/office/drawing/2014/main" id="{AD54E372-E0F1-4BAE-BDB7-5FFCA21BF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410" y="2249487"/>
            <a:ext cx="3494597" cy="354171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Puzzle">
            <a:extLst>
              <a:ext uri="{FF2B5EF4-FFF2-40B4-BE49-F238E27FC236}">
                <a16:creationId xmlns:a16="http://schemas.microsoft.com/office/drawing/2014/main" id="{EF03BD9E-0D0C-4BCE-8F75-A62D26F1FF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6517" y="2481429"/>
            <a:ext cx="1478076" cy="1478076"/>
          </a:xfrm>
          <a:prstGeom prst="rect">
            <a:avLst/>
          </a:prstGeom>
        </p:spPr>
      </p:pic>
      <p:pic>
        <p:nvPicPr>
          <p:cNvPr id="13" name="Graphic 12" descr="Playbook">
            <a:extLst>
              <a:ext uri="{FF2B5EF4-FFF2-40B4-BE49-F238E27FC236}">
                <a16:creationId xmlns:a16="http://schemas.microsoft.com/office/drawing/2014/main" id="{52849B6F-9682-44D6-AE2F-E0D1C62C4A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42825" y="2481428"/>
            <a:ext cx="1478077" cy="1478077"/>
          </a:xfrm>
          <a:prstGeom prst="rect">
            <a:avLst/>
          </a:prstGeom>
        </p:spPr>
      </p:pic>
      <p:pic>
        <p:nvPicPr>
          <p:cNvPr id="7" name="Graphic 6" descr="Head with Gears">
            <a:extLst>
              <a:ext uri="{FF2B5EF4-FFF2-40B4-BE49-F238E27FC236}">
                <a16:creationId xmlns:a16="http://schemas.microsoft.com/office/drawing/2014/main" id="{BD088A2A-F02E-4CC5-A350-514DC2DD28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56518" y="4072946"/>
            <a:ext cx="1478076" cy="1478076"/>
          </a:xfrm>
          <a:prstGeom prst="rect">
            <a:avLst/>
          </a:prstGeom>
        </p:spPr>
      </p:pic>
      <p:pic>
        <p:nvPicPr>
          <p:cNvPr id="9" name="Graphic 8" descr="Magnifying glass">
            <a:extLst>
              <a:ext uri="{FF2B5EF4-FFF2-40B4-BE49-F238E27FC236}">
                <a16:creationId xmlns:a16="http://schemas.microsoft.com/office/drawing/2014/main" id="{7F315222-671E-4B8A-A74B-D9F2D8D425F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42825" y="4072946"/>
            <a:ext cx="1478076" cy="1478076"/>
          </a:xfrm>
          <a:prstGeom prst="rect">
            <a:avLst/>
          </a:prstGeom>
        </p:spPr>
      </p:pic>
      <p:sp>
        <p:nvSpPr>
          <p:cNvPr id="3" name="Content Placeholder 2">
            <a:extLst>
              <a:ext uri="{FF2B5EF4-FFF2-40B4-BE49-F238E27FC236}">
                <a16:creationId xmlns:a16="http://schemas.microsoft.com/office/drawing/2014/main" id="{05645054-E8F7-4995-B811-968D044B48C9}"/>
              </a:ext>
            </a:extLst>
          </p:cNvPr>
          <p:cNvSpPr>
            <a:spLocks noGrp="1"/>
          </p:cNvSpPr>
          <p:nvPr>
            <p:ph idx="1"/>
          </p:nvPr>
        </p:nvSpPr>
        <p:spPr>
          <a:xfrm>
            <a:off x="5034579" y="1970255"/>
            <a:ext cx="4942990" cy="4269228"/>
          </a:xfrm>
        </p:spPr>
        <p:txBody>
          <a:bodyPr>
            <a:normAutofit fontScale="92500" lnSpcReduction="20000"/>
          </a:bodyPr>
          <a:lstStyle/>
          <a:p>
            <a:r>
              <a:rPr lang="en-US" sz="3200" dirty="0"/>
              <a:t>Control policy attention</a:t>
            </a:r>
          </a:p>
          <a:p>
            <a:r>
              <a:rPr lang="en-US" sz="3200" dirty="0"/>
              <a:t>Define the nature of the problem </a:t>
            </a:r>
          </a:p>
          <a:p>
            <a:r>
              <a:rPr lang="en-US" sz="3200" dirty="0"/>
              <a:t>Define solutions</a:t>
            </a:r>
          </a:p>
          <a:p>
            <a:pPr lvl="0"/>
            <a:r>
              <a:rPr lang="en-US" sz="3200" dirty="0"/>
              <a:t>“Heart of political communication”</a:t>
            </a:r>
          </a:p>
          <a:p>
            <a:pPr lvl="0"/>
            <a:r>
              <a:rPr lang="en-US" sz="3200" dirty="0"/>
              <a:t>Essential to understand to be fully </a:t>
            </a:r>
            <a:r>
              <a:rPr lang="en-US" sz="3200" b="1" i="1" u="sng" dirty="0"/>
              <a:t>“media literate”</a:t>
            </a:r>
          </a:p>
          <a:p>
            <a:endParaRPr lang="en-US" sz="3200" dirty="0"/>
          </a:p>
        </p:txBody>
      </p:sp>
    </p:spTree>
    <p:extLst>
      <p:ext uri="{BB962C8B-B14F-4D97-AF65-F5344CB8AC3E}">
        <p14:creationId xmlns:p14="http://schemas.microsoft.com/office/powerpoint/2010/main" val="379699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2068-4178-4B0D-9424-9F5127749878}"/>
              </a:ext>
            </a:extLst>
          </p:cNvPr>
          <p:cNvSpPr>
            <a:spLocks noGrp="1"/>
          </p:cNvSpPr>
          <p:nvPr>
            <p:ph type="title"/>
          </p:nvPr>
        </p:nvSpPr>
        <p:spPr/>
        <p:txBody>
          <a:bodyPr>
            <a:normAutofit/>
          </a:bodyPr>
          <a:lstStyle/>
          <a:p>
            <a:r>
              <a:rPr lang="en-US" sz="5400" dirty="0"/>
              <a:t>Who are the frame creators?</a:t>
            </a:r>
          </a:p>
        </p:txBody>
      </p:sp>
      <p:graphicFrame>
        <p:nvGraphicFramePr>
          <p:cNvPr id="4" name="Content Placeholder 3">
            <a:extLst>
              <a:ext uri="{FF2B5EF4-FFF2-40B4-BE49-F238E27FC236}">
                <a16:creationId xmlns:a16="http://schemas.microsoft.com/office/drawing/2014/main" id="{82BEF230-5B0F-4E3E-8BDA-6B50C929B91B}"/>
              </a:ext>
            </a:extLst>
          </p:cNvPr>
          <p:cNvGraphicFramePr>
            <a:graphicFrameLocks noGrp="1"/>
          </p:cNvGraphicFramePr>
          <p:nvPr>
            <p:ph idx="1"/>
            <p:extLst>
              <p:ext uri="{D42A27DB-BD31-4B8C-83A1-F6EECF244321}">
                <p14:modId xmlns:p14="http://schemas.microsoft.com/office/powerpoint/2010/main" val="1043440757"/>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8535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2013DC-330C-4095-9A83-87C0455232E7}"/>
              </a:ext>
            </a:extLst>
          </p:cNvPr>
          <p:cNvSpPr>
            <a:spLocks noGrp="1"/>
          </p:cNvSpPr>
          <p:nvPr>
            <p:ph type="title"/>
          </p:nvPr>
        </p:nvSpPr>
        <p:spPr>
          <a:xfrm>
            <a:off x="7638201" y="618518"/>
            <a:ext cx="3409210" cy="1478570"/>
          </a:xfrm>
        </p:spPr>
        <p:txBody>
          <a:bodyPr>
            <a:normAutofit fontScale="90000"/>
          </a:bodyPr>
          <a:lstStyle/>
          <a:p>
            <a:r>
              <a:rPr lang="en-US" dirty="0"/>
              <a:t>Frequently Used Science Frames</a:t>
            </a:r>
          </a:p>
        </p:txBody>
      </p:sp>
      <p:sp>
        <p:nvSpPr>
          <p:cNvPr id="6" name="Content Placeholder 5">
            <a:extLst>
              <a:ext uri="{FF2B5EF4-FFF2-40B4-BE49-F238E27FC236}">
                <a16:creationId xmlns:a16="http://schemas.microsoft.com/office/drawing/2014/main" id="{186769B1-7F8C-4258-BF57-372EF9FA17C7}"/>
              </a:ext>
            </a:extLst>
          </p:cNvPr>
          <p:cNvSpPr>
            <a:spLocks noGrp="1"/>
          </p:cNvSpPr>
          <p:nvPr>
            <p:ph idx="1"/>
          </p:nvPr>
        </p:nvSpPr>
        <p:spPr>
          <a:xfrm>
            <a:off x="7638200" y="2284850"/>
            <a:ext cx="4223742" cy="3541714"/>
          </a:xfrm>
        </p:spPr>
        <p:txBody>
          <a:bodyPr/>
          <a:lstStyle/>
          <a:p>
            <a:r>
              <a:rPr lang="en-US" dirty="0"/>
              <a:t>Modules </a:t>
            </a:r>
            <a:r>
              <a:rPr lang="en-US" dirty="0">
                <a:sym typeface="Wingdings" panose="05000000000000000000" pitchFamily="2" charset="2"/>
              </a:rPr>
              <a:t> Week 3  Quick View Handout - Table of Science Frames (from Nisbet, 2009)</a:t>
            </a:r>
            <a:endParaRPr lang="en-US" dirty="0"/>
          </a:p>
          <a:p>
            <a:r>
              <a:rPr lang="en-US" dirty="0"/>
              <a:t>Not inherently partisan.</a:t>
            </a:r>
          </a:p>
        </p:txBody>
      </p:sp>
      <p:pic>
        <p:nvPicPr>
          <p:cNvPr id="2050" name="Picture 2">
            <a:extLst>
              <a:ext uri="{FF2B5EF4-FFF2-40B4-BE49-F238E27FC236}">
                <a16:creationId xmlns:a16="http://schemas.microsoft.com/office/drawing/2014/main" id="{A4AF81E4-64E1-40AB-9A92-20198938A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73" y="0"/>
            <a:ext cx="6091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62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D0925-7239-4D0D-A524-83DEFF8E718C}"/>
              </a:ext>
            </a:extLst>
          </p:cNvPr>
          <p:cNvSpPr>
            <a:spLocks noGrp="1"/>
          </p:cNvSpPr>
          <p:nvPr>
            <p:ph type="ctrTitle"/>
          </p:nvPr>
        </p:nvSpPr>
        <p:spPr>
          <a:xfrm>
            <a:off x="2361058" y="1377999"/>
            <a:ext cx="3734941" cy="4335904"/>
          </a:xfrm>
        </p:spPr>
        <p:txBody>
          <a:bodyPr anchor="ctr">
            <a:normAutofit/>
          </a:bodyPr>
          <a:lstStyle/>
          <a:p>
            <a:pPr algn="ctr"/>
            <a:r>
              <a:rPr lang="en-US" dirty="0"/>
              <a:t>Exemplar:</a:t>
            </a:r>
            <a:br>
              <a:rPr lang="en-US" dirty="0"/>
            </a:br>
            <a:br>
              <a:rPr lang="en-US" dirty="0"/>
            </a:br>
            <a:r>
              <a:rPr lang="en-US" dirty="0"/>
              <a:t>Framing Nuclear Energy</a:t>
            </a:r>
          </a:p>
        </p:txBody>
      </p:sp>
      <p:sp>
        <p:nvSpPr>
          <p:cNvPr id="10" name="Round Diagonal Corner Rectangle 6">
            <a:extLst>
              <a:ext uri="{FF2B5EF4-FFF2-40B4-BE49-F238E27FC236}">
                <a16:creationId xmlns:a16="http://schemas.microsoft.com/office/drawing/2014/main" id="{B909F359-AF5D-4E1F-9773-67B14ECE3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808057"/>
            <a:ext cx="5286376"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91AE61-5A95-4904-ACD5-0552B1107343}"/>
              </a:ext>
            </a:extLst>
          </p:cNvPr>
          <p:cNvPicPr>
            <a:picLocks noChangeAspect="1"/>
          </p:cNvPicPr>
          <p:nvPr/>
        </p:nvPicPr>
        <p:blipFill rotWithShape="1">
          <a:blip r:embed="rId3"/>
          <a:srcRect t="1257" r="2" b="2"/>
          <a:stretch/>
        </p:blipFill>
        <p:spPr>
          <a:xfrm>
            <a:off x="6421396" y="1136606"/>
            <a:ext cx="4635583" cy="4577297"/>
          </a:xfrm>
          <a:prstGeom prst="rect">
            <a:avLst/>
          </a:prstGeom>
        </p:spPr>
      </p:pic>
      <p:sp>
        <p:nvSpPr>
          <p:cNvPr id="3" name="TextBox 2">
            <a:extLst>
              <a:ext uri="{FF2B5EF4-FFF2-40B4-BE49-F238E27FC236}">
                <a16:creationId xmlns:a16="http://schemas.microsoft.com/office/drawing/2014/main" id="{58C084A4-5951-4049-B213-F2FE4CBC32F7}"/>
              </a:ext>
            </a:extLst>
          </p:cNvPr>
          <p:cNvSpPr txBox="1"/>
          <p:nvPr/>
        </p:nvSpPr>
        <p:spPr>
          <a:xfrm>
            <a:off x="3182777" y="6213118"/>
            <a:ext cx="2091501" cy="369332"/>
          </a:xfrm>
          <a:prstGeom prst="rect">
            <a:avLst/>
          </a:prstGeom>
          <a:noFill/>
        </p:spPr>
        <p:txBody>
          <a:bodyPr wrap="square" rtlCol="0">
            <a:spAutoFit/>
          </a:bodyPr>
          <a:lstStyle/>
          <a:p>
            <a:r>
              <a:rPr lang="en-US" dirty="0"/>
              <a:t>From Nisbet (2009)</a:t>
            </a:r>
          </a:p>
        </p:txBody>
      </p:sp>
    </p:spTree>
    <p:extLst>
      <p:ext uri="{BB962C8B-B14F-4D97-AF65-F5344CB8AC3E}">
        <p14:creationId xmlns:p14="http://schemas.microsoft.com/office/powerpoint/2010/main" val="938869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3" y="318053"/>
            <a:ext cx="9905998" cy="1905000"/>
          </a:xfrm>
        </p:spPr>
        <p:txBody>
          <a:bodyPr>
            <a:normAutofit/>
          </a:bodyPr>
          <a:lstStyle/>
          <a:p>
            <a:r>
              <a:rPr lang="en-US" sz="6000" dirty="0"/>
              <a:t>Framing Nuclear Energy</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type="body" idx="1"/>
          </p:nvPr>
        </p:nvSpPr>
        <p:spPr>
          <a:xfrm>
            <a:off x="1127918" y="1727791"/>
            <a:ext cx="3927863" cy="715288"/>
          </a:xfrm>
        </p:spPr>
        <p:txBody>
          <a:bodyPr>
            <a:normAutofit/>
          </a:bodyPr>
          <a:lstStyle/>
          <a:p>
            <a:r>
              <a:rPr lang="en-US" sz="3200" dirty="0"/>
              <a:t>Social Progress</a:t>
            </a:r>
          </a:p>
        </p:txBody>
      </p:sp>
      <p:sp>
        <p:nvSpPr>
          <p:cNvPr id="22" name="Text Placeholder 21">
            <a:extLst>
              <a:ext uri="{FF2B5EF4-FFF2-40B4-BE49-F238E27FC236}">
                <a16:creationId xmlns:a16="http://schemas.microsoft.com/office/drawing/2014/main" id="{8F2035FC-DE95-4E03-874F-7574AA65A424}"/>
              </a:ext>
            </a:extLst>
          </p:cNvPr>
          <p:cNvSpPr>
            <a:spLocks noGrp="1"/>
          </p:cNvSpPr>
          <p:nvPr>
            <p:ph type="body" sz="half" idx="15"/>
          </p:nvPr>
        </p:nvSpPr>
        <p:spPr>
          <a:xfrm>
            <a:off x="1127918" y="2514600"/>
            <a:ext cx="3794956" cy="3859619"/>
          </a:xfrm>
        </p:spPr>
        <p:txBody>
          <a:bodyPr>
            <a:normAutofit/>
          </a:bodyPr>
          <a:lstStyle/>
          <a:p>
            <a:pPr marL="342900" indent="-342900">
              <a:buFont typeface="Arial" panose="020B0604020202020204" pitchFamily="34" charset="0"/>
              <a:buChar char="•"/>
            </a:pPr>
            <a:r>
              <a:rPr lang="en-US" sz="3200" dirty="0"/>
              <a:t>1950s: “Atoms for peace” and expression of power against Soviets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0481" y="1842149"/>
            <a:ext cx="6930102" cy="4331314"/>
          </a:xfrm>
          <a:prstGeom prst="rect">
            <a:avLst/>
          </a:prstGeom>
        </p:spPr>
      </p:pic>
      <p:sp>
        <p:nvSpPr>
          <p:cNvPr id="6" name="TextBox 5">
            <a:extLst>
              <a:ext uri="{FF2B5EF4-FFF2-40B4-BE49-F238E27FC236}">
                <a16:creationId xmlns:a16="http://schemas.microsoft.com/office/drawing/2014/main" id="{F6BF0C52-E4F2-4B74-9C9C-A5EB19A3BFBC}"/>
              </a:ext>
            </a:extLst>
          </p:cNvPr>
          <p:cNvSpPr txBox="1"/>
          <p:nvPr/>
        </p:nvSpPr>
        <p:spPr>
          <a:xfrm>
            <a:off x="1404436" y="6355281"/>
            <a:ext cx="2091501" cy="369332"/>
          </a:xfrm>
          <a:prstGeom prst="rect">
            <a:avLst/>
          </a:prstGeom>
          <a:noFill/>
        </p:spPr>
        <p:txBody>
          <a:bodyPr wrap="square" rtlCol="0">
            <a:spAutoFit/>
          </a:bodyPr>
          <a:lstStyle/>
          <a:p>
            <a:r>
              <a:rPr lang="en-US" dirty="0"/>
              <a:t>From Nisbet (2009)</a:t>
            </a:r>
          </a:p>
        </p:txBody>
      </p:sp>
    </p:spTree>
    <p:extLst>
      <p:ext uri="{BB962C8B-B14F-4D97-AF65-F5344CB8AC3E}">
        <p14:creationId xmlns:p14="http://schemas.microsoft.com/office/powerpoint/2010/main" val="424841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3" y="318053"/>
            <a:ext cx="9905998" cy="1905000"/>
          </a:xfrm>
        </p:spPr>
        <p:txBody>
          <a:bodyPr>
            <a:normAutofit/>
          </a:bodyPr>
          <a:lstStyle/>
          <a:p>
            <a:r>
              <a:rPr lang="en-US" sz="6000" dirty="0"/>
              <a:t>Framing Nuclear Energy</a:t>
            </a:r>
          </a:p>
        </p:txBody>
      </p:sp>
      <p:sp>
        <p:nvSpPr>
          <p:cNvPr id="20" name="Text Placeholder 19">
            <a:extLst>
              <a:ext uri="{FF2B5EF4-FFF2-40B4-BE49-F238E27FC236}">
                <a16:creationId xmlns:a16="http://schemas.microsoft.com/office/drawing/2014/main" id="{8913EF2D-38CC-4476-A7BB-D4E2062E0A59}"/>
              </a:ext>
            </a:extLst>
          </p:cNvPr>
          <p:cNvSpPr>
            <a:spLocks noGrp="1"/>
          </p:cNvSpPr>
          <p:nvPr>
            <p:ph type="body" sz="quarter" idx="3"/>
          </p:nvPr>
        </p:nvSpPr>
        <p:spPr>
          <a:xfrm>
            <a:off x="1267545" y="1855381"/>
            <a:ext cx="8402765" cy="644033"/>
          </a:xfrm>
        </p:spPr>
        <p:txBody>
          <a:bodyPr/>
          <a:lstStyle/>
          <a:p>
            <a:r>
              <a:rPr lang="en-US" sz="3200" dirty="0"/>
              <a:t>Runaway Science, public accountability</a:t>
            </a:r>
          </a:p>
        </p:txBody>
      </p:sp>
      <p:sp>
        <p:nvSpPr>
          <p:cNvPr id="23" name="Text Placeholder 22">
            <a:extLst>
              <a:ext uri="{FF2B5EF4-FFF2-40B4-BE49-F238E27FC236}">
                <a16:creationId xmlns:a16="http://schemas.microsoft.com/office/drawing/2014/main" id="{4CFCEB3B-7C06-44EF-8631-7ED6DAAE2C2B}"/>
              </a:ext>
            </a:extLst>
          </p:cNvPr>
          <p:cNvSpPr>
            <a:spLocks noGrp="1"/>
          </p:cNvSpPr>
          <p:nvPr>
            <p:ph type="body" sz="half" idx="16"/>
          </p:nvPr>
        </p:nvSpPr>
        <p:spPr>
          <a:xfrm>
            <a:off x="1005335" y="2541182"/>
            <a:ext cx="3869419" cy="4316476"/>
          </a:xfrm>
        </p:spPr>
        <p:txBody>
          <a:bodyPr>
            <a:normAutofit/>
          </a:bodyPr>
          <a:lstStyle/>
          <a:p>
            <a:pPr marL="342900" indent="-342900">
              <a:buFont typeface="Arial" panose="020B0604020202020204" pitchFamily="34" charset="0"/>
              <a:buChar char="•"/>
            </a:pPr>
            <a:r>
              <a:rPr lang="en-US" sz="2000" dirty="0"/>
              <a:t>1970s and 1980s</a:t>
            </a:r>
          </a:p>
          <a:p>
            <a:pPr marL="800100" lvl="1" indent="-342900">
              <a:buFont typeface="Arial" panose="020B0604020202020204" pitchFamily="34" charset="0"/>
              <a:buChar char="•"/>
            </a:pPr>
            <a:r>
              <a:rPr lang="en-US" sz="2000" dirty="0">
                <a:hlinkClick r:id="rId3"/>
              </a:rPr>
              <a:t>China Syndrome </a:t>
            </a:r>
            <a:r>
              <a:rPr lang="en-US" sz="2000" dirty="0"/>
              <a:t>(2-minute movie trailer) </a:t>
            </a:r>
          </a:p>
          <a:p>
            <a:pPr marL="800100" lvl="1" indent="-342900">
              <a:buFont typeface="Arial" panose="020B0604020202020204" pitchFamily="34" charset="0"/>
              <a:buChar char="•"/>
            </a:pPr>
            <a:r>
              <a:rPr lang="en-US" sz="2000" dirty="0">
                <a:hlinkClick r:id="rId4"/>
              </a:rPr>
              <a:t>Three Mile Island</a:t>
            </a:r>
            <a:r>
              <a:rPr lang="en-US" sz="2000" dirty="0"/>
              <a:t> (5-minute review of what happened)</a:t>
            </a:r>
          </a:p>
          <a:p>
            <a:pPr marL="342900" indent="-342900">
              <a:buFont typeface="Arial" panose="020B0604020202020204" pitchFamily="34" charset="0"/>
              <a:buChar char="•"/>
            </a:pPr>
            <a:r>
              <a:rPr lang="en-US" sz="2000" dirty="0"/>
              <a:t>Nuclear power as too powerful for human control</a:t>
            </a:r>
          </a:p>
          <a:p>
            <a:pPr marL="342900" indent="-342900">
              <a:buFont typeface="Arial" panose="020B0604020202020204" pitchFamily="34" charset="0"/>
              <a:buChar char="•"/>
            </a:pPr>
            <a:r>
              <a:rPr lang="en-US" sz="2000" dirty="0"/>
              <a:t>Nuclear industry secrecy and incompetence </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4754" y="2583446"/>
            <a:ext cx="7100564" cy="3550282"/>
          </a:xfrm>
          <a:prstGeom prst="rect">
            <a:avLst/>
          </a:prstGeom>
        </p:spPr>
      </p:pic>
      <p:sp>
        <p:nvSpPr>
          <p:cNvPr id="6" name="TextBox 5">
            <a:extLst>
              <a:ext uri="{FF2B5EF4-FFF2-40B4-BE49-F238E27FC236}">
                <a16:creationId xmlns:a16="http://schemas.microsoft.com/office/drawing/2014/main" id="{DF41C8B6-08D2-49CE-AE77-DE979352E09B}"/>
              </a:ext>
            </a:extLst>
          </p:cNvPr>
          <p:cNvSpPr txBox="1"/>
          <p:nvPr/>
        </p:nvSpPr>
        <p:spPr>
          <a:xfrm>
            <a:off x="4874754" y="6309455"/>
            <a:ext cx="2091501" cy="369332"/>
          </a:xfrm>
          <a:prstGeom prst="rect">
            <a:avLst/>
          </a:prstGeom>
          <a:noFill/>
        </p:spPr>
        <p:txBody>
          <a:bodyPr wrap="square" rtlCol="0">
            <a:spAutoFit/>
          </a:bodyPr>
          <a:lstStyle/>
          <a:p>
            <a:r>
              <a:rPr lang="en-US" dirty="0"/>
              <a:t>From Nisbet (2009)</a:t>
            </a:r>
          </a:p>
        </p:txBody>
      </p:sp>
    </p:spTree>
    <p:extLst>
      <p:ext uri="{BB962C8B-B14F-4D97-AF65-F5344CB8AC3E}">
        <p14:creationId xmlns:p14="http://schemas.microsoft.com/office/powerpoint/2010/main" val="213063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3" y="318053"/>
            <a:ext cx="9905998" cy="1905000"/>
          </a:xfrm>
        </p:spPr>
        <p:txBody>
          <a:bodyPr>
            <a:normAutofit/>
          </a:bodyPr>
          <a:lstStyle/>
          <a:p>
            <a:r>
              <a:rPr lang="en-US" sz="6000" dirty="0"/>
              <a:t>Framing Nuclear Energy</a:t>
            </a:r>
          </a:p>
        </p:txBody>
      </p:sp>
      <p:sp>
        <p:nvSpPr>
          <p:cNvPr id="21" name="Text Placeholder 20">
            <a:extLst>
              <a:ext uri="{FF2B5EF4-FFF2-40B4-BE49-F238E27FC236}">
                <a16:creationId xmlns:a16="http://schemas.microsoft.com/office/drawing/2014/main" id="{C2BA3081-464B-4462-94F3-1538993E1048}"/>
              </a:ext>
            </a:extLst>
          </p:cNvPr>
          <p:cNvSpPr>
            <a:spLocks noGrp="1"/>
          </p:cNvSpPr>
          <p:nvPr>
            <p:ph type="body" sz="quarter" idx="13"/>
          </p:nvPr>
        </p:nvSpPr>
        <p:spPr>
          <a:xfrm>
            <a:off x="8210247" y="1738423"/>
            <a:ext cx="3194968" cy="741870"/>
          </a:xfrm>
        </p:spPr>
        <p:txBody>
          <a:bodyPr/>
          <a:lstStyle/>
          <a:p>
            <a:r>
              <a:rPr lang="en-US" sz="3600" dirty="0"/>
              <a:t>Middle Way</a:t>
            </a:r>
          </a:p>
        </p:txBody>
      </p:sp>
      <p:sp>
        <p:nvSpPr>
          <p:cNvPr id="24" name="Text Placeholder 23">
            <a:extLst>
              <a:ext uri="{FF2B5EF4-FFF2-40B4-BE49-F238E27FC236}">
                <a16:creationId xmlns:a16="http://schemas.microsoft.com/office/drawing/2014/main" id="{8D7EFF4B-4879-45F2-A3A3-87F1EB54E51D}"/>
              </a:ext>
            </a:extLst>
          </p:cNvPr>
          <p:cNvSpPr>
            <a:spLocks noGrp="1"/>
          </p:cNvSpPr>
          <p:nvPr>
            <p:ph type="body" sz="half" idx="17"/>
          </p:nvPr>
        </p:nvSpPr>
        <p:spPr>
          <a:xfrm>
            <a:off x="8210247" y="2562906"/>
            <a:ext cx="3320762" cy="3875107"/>
          </a:xfrm>
        </p:spPr>
        <p:txBody>
          <a:bodyPr>
            <a:normAutofit/>
          </a:bodyPr>
          <a:lstStyle/>
          <a:p>
            <a:pPr marL="342900" indent="-342900">
              <a:buFont typeface="Arial" panose="020B0604020202020204" pitchFamily="34" charset="0"/>
              <a:buChar char="•"/>
            </a:pPr>
            <a:r>
              <a:rPr lang="en-US" sz="2400" dirty="0"/>
              <a:t>2000s: Nuclear energy is a </a:t>
            </a:r>
            <a:r>
              <a:rPr lang="en-US" sz="2400" i="1" dirty="0"/>
              <a:t>middle way</a:t>
            </a:r>
            <a:r>
              <a:rPr lang="en-US" sz="2400" dirty="0"/>
              <a:t> to energy independence and less fossil fuel consumption</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054" y="2223053"/>
            <a:ext cx="7326389" cy="3912292"/>
          </a:xfrm>
          <a:prstGeom prst="rect">
            <a:avLst/>
          </a:prstGeom>
        </p:spPr>
      </p:pic>
      <p:sp>
        <p:nvSpPr>
          <p:cNvPr id="6" name="TextBox 5">
            <a:extLst>
              <a:ext uri="{FF2B5EF4-FFF2-40B4-BE49-F238E27FC236}">
                <a16:creationId xmlns:a16="http://schemas.microsoft.com/office/drawing/2014/main" id="{14C9F830-FD21-45E9-82C6-B705E3E8F2CF}"/>
              </a:ext>
            </a:extLst>
          </p:cNvPr>
          <p:cNvSpPr txBox="1"/>
          <p:nvPr/>
        </p:nvSpPr>
        <p:spPr>
          <a:xfrm>
            <a:off x="526054" y="6355281"/>
            <a:ext cx="2091501" cy="369332"/>
          </a:xfrm>
          <a:prstGeom prst="rect">
            <a:avLst/>
          </a:prstGeom>
          <a:noFill/>
        </p:spPr>
        <p:txBody>
          <a:bodyPr wrap="square" rtlCol="0">
            <a:spAutoFit/>
          </a:bodyPr>
          <a:lstStyle/>
          <a:p>
            <a:r>
              <a:rPr lang="en-US" dirty="0"/>
              <a:t>From Nisbet (2009)</a:t>
            </a:r>
          </a:p>
        </p:txBody>
      </p:sp>
    </p:spTree>
    <p:extLst>
      <p:ext uri="{BB962C8B-B14F-4D97-AF65-F5344CB8AC3E}">
        <p14:creationId xmlns:p14="http://schemas.microsoft.com/office/powerpoint/2010/main" val="274080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3" y="318053"/>
            <a:ext cx="9905998" cy="1905000"/>
          </a:xfrm>
        </p:spPr>
        <p:txBody>
          <a:bodyPr anchor="t">
            <a:normAutofit/>
          </a:bodyPr>
          <a:lstStyle/>
          <a:p>
            <a:r>
              <a:rPr lang="en-US" sz="4400" dirty="0"/>
              <a:t>Summary slide of Framing Nuclear Energy</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type="body" idx="1"/>
          </p:nvPr>
        </p:nvSpPr>
        <p:spPr>
          <a:xfrm>
            <a:off x="1141410" y="1245428"/>
            <a:ext cx="3196899" cy="1372437"/>
          </a:xfrm>
        </p:spPr>
        <p:txBody>
          <a:bodyPr>
            <a:normAutofit/>
          </a:bodyPr>
          <a:lstStyle/>
          <a:p>
            <a:r>
              <a:rPr lang="en-US" sz="2800" dirty="0"/>
              <a:t>Social Progress</a:t>
            </a:r>
          </a:p>
        </p:txBody>
      </p:sp>
      <p:sp>
        <p:nvSpPr>
          <p:cNvPr id="22" name="Text Placeholder 21">
            <a:extLst>
              <a:ext uri="{FF2B5EF4-FFF2-40B4-BE49-F238E27FC236}">
                <a16:creationId xmlns:a16="http://schemas.microsoft.com/office/drawing/2014/main" id="{8F2035FC-DE95-4E03-874F-7574AA65A424}"/>
              </a:ext>
            </a:extLst>
          </p:cNvPr>
          <p:cNvSpPr>
            <a:spLocks noGrp="1"/>
          </p:cNvSpPr>
          <p:nvPr>
            <p:ph type="body" sz="half" idx="15"/>
          </p:nvPr>
        </p:nvSpPr>
        <p:spPr>
          <a:xfrm>
            <a:off x="1127918" y="2588836"/>
            <a:ext cx="3208735" cy="3875108"/>
          </a:xfrm>
        </p:spPr>
        <p:txBody>
          <a:bodyPr>
            <a:normAutofit/>
          </a:bodyPr>
          <a:lstStyle/>
          <a:p>
            <a:pPr marL="342900" indent="-342900">
              <a:buFont typeface="Arial" panose="020B0604020202020204" pitchFamily="34" charset="0"/>
              <a:buChar char="•"/>
            </a:pPr>
            <a:r>
              <a:rPr lang="en-US" sz="2400" dirty="0"/>
              <a:t>1950s: “Atoms for peace” and expression of power against Soviets</a:t>
            </a:r>
          </a:p>
        </p:txBody>
      </p:sp>
      <p:sp>
        <p:nvSpPr>
          <p:cNvPr id="20" name="Text Placeholder 19">
            <a:extLst>
              <a:ext uri="{FF2B5EF4-FFF2-40B4-BE49-F238E27FC236}">
                <a16:creationId xmlns:a16="http://schemas.microsoft.com/office/drawing/2014/main" id="{8913EF2D-38CC-4476-A7BB-D4E2062E0A59}"/>
              </a:ext>
            </a:extLst>
          </p:cNvPr>
          <p:cNvSpPr>
            <a:spLocks noGrp="1"/>
          </p:cNvSpPr>
          <p:nvPr>
            <p:ph type="body" sz="quarter" idx="3"/>
          </p:nvPr>
        </p:nvSpPr>
        <p:spPr>
          <a:xfrm>
            <a:off x="4514766" y="1245428"/>
            <a:ext cx="3463043" cy="1375609"/>
          </a:xfrm>
        </p:spPr>
        <p:txBody>
          <a:bodyPr/>
          <a:lstStyle/>
          <a:p>
            <a:r>
              <a:rPr lang="en-US" sz="2800" dirty="0"/>
              <a:t>Runaway Science, public accountability</a:t>
            </a:r>
          </a:p>
        </p:txBody>
      </p:sp>
      <p:sp>
        <p:nvSpPr>
          <p:cNvPr id="23" name="Text Placeholder 22">
            <a:extLst>
              <a:ext uri="{FF2B5EF4-FFF2-40B4-BE49-F238E27FC236}">
                <a16:creationId xmlns:a16="http://schemas.microsoft.com/office/drawing/2014/main" id="{4CFCEB3B-7C06-44EF-8631-7ED6DAAE2C2B}"/>
              </a:ext>
            </a:extLst>
          </p:cNvPr>
          <p:cNvSpPr>
            <a:spLocks noGrp="1"/>
          </p:cNvSpPr>
          <p:nvPr>
            <p:ph type="body" sz="half" idx="16"/>
          </p:nvPr>
        </p:nvSpPr>
        <p:spPr>
          <a:xfrm>
            <a:off x="4504213" y="2592008"/>
            <a:ext cx="3473596" cy="3871593"/>
          </a:xfrm>
        </p:spPr>
        <p:txBody>
          <a:bodyPr>
            <a:normAutofit fontScale="92500"/>
          </a:bodyPr>
          <a:lstStyle/>
          <a:p>
            <a:pPr marL="342900" indent="-342900">
              <a:buFont typeface="Arial" panose="020B0604020202020204" pitchFamily="34" charset="0"/>
              <a:buChar char="•"/>
            </a:pPr>
            <a:r>
              <a:rPr lang="en-US" sz="2400" dirty="0"/>
              <a:t>1970s and 1980s</a:t>
            </a:r>
          </a:p>
          <a:p>
            <a:pPr marL="800100" lvl="1" indent="-342900">
              <a:buFont typeface="Arial" panose="020B0604020202020204" pitchFamily="34" charset="0"/>
              <a:buChar char="•"/>
            </a:pPr>
            <a:r>
              <a:rPr lang="en-US" sz="2200" dirty="0"/>
              <a:t>China Syndrome </a:t>
            </a:r>
          </a:p>
          <a:p>
            <a:pPr marL="800100" lvl="1" indent="-342900">
              <a:buFont typeface="Arial" panose="020B0604020202020204" pitchFamily="34" charset="0"/>
              <a:buChar char="•"/>
            </a:pPr>
            <a:r>
              <a:rPr lang="en-US" sz="2200" dirty="0"/>
              <a:t>Three Mile Island</a:t>
            </a:r>
          </a:p>
          <a:p>
            <a:pPr marL="342900" indent="-342900">
              <a:buFont typeface="Arial" panose="020B0604020202020204" pitchFamily="34" charset="0"/>
              <a:buChar char="•"/>
            </a:pPr>
            <a:r>
              <a:rPr lang="en-US" sz="2400" dirty="0"/>
              <a:t>Nuclear power as too powerful for human control</a:t>
            </a:r>
          </a:p>
          <a:p>
            <a:pPr marL="342900" indent="-342900">
              <a:buFont typeface="Arial" panose="020B0604020202020204" pitchFamily="34" charset="0"/>
              <a:buChar char="•"/>
            </a:pPr>
            <a:r>
              <a:rPr lang="en-US" sz="2400" dirty="0"/>
              <a:t>Nuclear industry secrecy and incompetence </a:t>
            </a:r>
          </a:p>
        </p:txBody>
      </p:sp>
      <p:sp>
        <p:nvSpPr>
          <p:cNvPr id="21" name="Text Placeholder 20">
            <a:extLst>
              <a:ext uri="{FF2B5EF4-FFF2-40B4-BE49-F238E27FC236}">
                <a16:creationId xmlns:a16="http://schemas.microsoft.com/office/drawing/2014/main" id="{C2BA3081-464B-4462-94F3-1538993E1048}"/>
              </a:ext>
            </a:extLst>
          </p:cNvPr>
          <p:cNvSpPr>
            <a:spLocks noGrp="1"/>
          </p:cNvSpPr>
          <p:nvPr>
            <p:ph type="body" sz="quarter" idx="13"/>
          </p:nvPr>
        </p:nvSpPr>
        <p:spPr>
          <a:xfrm>
            <a:off x="8210247" y="1245428"/>
            <a:ext cx="3194968" cy="1372437"/>
          </a:xfrm>
        </p:spPr>
        <p:txBody>
          <a:bodyPr/>
          <a:lstStyle/>
          <a:p>
            <a:r>
              <a:rPr lang="en-US" sz="2800" dirty="0"/>
              <a:t>Middle Way</a:t>
            </a:r>
          </a:p>
        </p:txBody>
      </p:sp>
      <p:sp>
        <p:nvSpPr>
          <p:cNvPr id="24" name="Text Placeholder 23">
            <a:extLst>
              <a:ext uri="{FF2B5EF4-FFF2-40B4-BE49-F238E27FC236}">
                <a16:creationId xmlns:a16="http://schemas.microsoft.com/office/drawing/2014/main" id="{8D7EFF4B-4879-45F2-A3A3-87F1EB54E51D}"/>
              </a:ext>
            </a:extLst>
          </p:cNvPr>
          <p:cNvSpPr>
            <a:spLocks noGrp="1"/>
          </p:cNvSpPr>
          <p:nvPr>
            <p:ph type="body" sz="half" idx="17"/>
          </p:nvPr>
        </p:nvSpPr>
        <p:spPr>
          <a:xfrm>
            <a:off x="8210247" y="2588836"/>
            <a:ext cx="3194968" cy="3875107"/>
          </a:xfrm>
        </p:spPr>
        <p:txBody>
          <a:bodyPr>
            <a:normAutofit/>
          </a:bodyPr>
          <a:lstStyle/>
          <a:p>
            <a:pPr marL="342900" indent="-342900">
              <a:buFont typeface="Arial" panose="020B0604020202020204" pitchFamily="34" charset="0"/>
              <a:buChar char="•"/>
            </a:pPr>
            <a:r>
              <a:rPr lang="en-US" sz="2400" dirty="0"/>
              <a:t>2000s: Nuclear energy is a </a:t>
            </a:r>
            <a:r>
              <a:rPr lang="en-US" sz="2400" i="1" dirty="0"/>
              <a:t>middle way</a:t>
            </a:r>
            <a:r>
              <a:rPr lang="en-US" sz="2400" dirty="0"/>
              <a:t> to energy independence and less fossil fuel consumption</a:t>
            </a:r>
          </a:p>
        </p:txBody>
      </p:sp>
      <p:sp>
        <p:nvSpPr>
          <p:cNvPr id="9" name="TextBox 8">
            <a:extLst>
              <a:ext uri="{FF2B5EF4-FFF2-40B4-BE49-F238E27FC236}">
                <a16:creationId xmlns:a16="http://schemas.microsoft.com/office/drawing/2014/main" id="{A91BF8DC-E96C-4BB6-8DDA-EFA19A5014F3}"/>
              </a:ext>
            </a:extLst>
          </p:cNvPr>
          <p:cNvSpPr txBox="1"/>
          <p:nvPr/>
        </p:nvSpPr>
        <p:spPr>
          <a:xfrm>
            <a:off x="1250743" y="6278935"/>
            <a:ext cx="2091501" cy="369332"/>
          </a:xfrm>
          <a:prstGeom prst="rect">
            <a:avLst/>
          </a:prstGeom>
          <a:noFill/>
        </p:spPr>
        <p:txBody>
          <a:bodyPr wrap="square" rtlCol="0">
            <a:spAutoFit/>
          </a:bodyPr>
          <a:lstStyle/>
          <a:p>
            <a:r>
              <a:rPr lang="en-US" dirty="0"/>
              <a:t>From Nisbet (2009)</a:t>
            </a:r>
          </a:p>
        </p:txBody>
      </p:sp>
    </p:spTree>
    <p:extLst>
      <p:ext uri="{BB962C8B-B14F-4D97-AF65-F5344CB8AC3E}">
        <p14:creationId xmlns:p14="http://schemas.microsoft.com/office/powerpoint/2010/main" val="2839269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07202-85B6-439C-878D-BD7CD2F1220A}"/>
              </a:ext>
            </a:extLst>
          </p:cNvPr>
          <p:cNvSpPr>
            <a:spLocks noGrp="1"/>
          </p:cNvSpPr>
          <p:nvPr>
            <p:ph type="title"/>
          </p:nvPr>
        </p:nvSpPr>
        <p:spPr>
          <a:xfrm>
            <a:off x="1141413" y="618518"/>
            <a:ext cx="9905998" cy="1478570"/>
          </a:xfrm>
        </p:spPr>
        <p:txBody>
          <a:bodyPr>
            <a:normAutofit/>
          </a:bodyPr>
          <a:lstStyle/>
          <a:p>
            <a:r>
              <a:rPr lang="en-US" dirty="0"/>
              <a:t>Short-Write for Week 3, Video 1</a:t>
            </a:r>
          </a:p>
        </p:txBody>
      </p:sp>
      <p:pic>
        <p:nvPicPr>
          <p:cNvPr id="4" name="Picture 3">
            <a:extLst>
              <a:ext uri="{FF2B5EF4-FFF2-40B4-BE49-F238E27FC236}">
                <a16:creationId xmlns:a16="http://schemas.microsoft.com/office/drawing/2014/main" id="{586514C8-F827-4B23-98D0-EAA786CAE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411" y="2277013"/>
            <a:ext cx="3494597" cy="3494597"/>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Content Placeholder 2">
            <a:extLst>
              <a:ext uri="{FF2B5EF4-FFF2-40B4-BE49-F238E27FC236}">
                <a16:creationId xmlns:a16="http://schemas.microsoft.com/office/drawing/2014/main" id="{80A49739-BCCE-4ADC-A76C-A2AB6FC4E248}"/>
              </a:ext>
            </a:extLst>
          </p:cNvPr>
          <p:cNvSpPr>
            <a:spLocks noGrp="1"/>
          </p:cNvSpPr>
          <p:nvPr>
            <p:ph idx="1"/>
          </p:nvPr>
        </p:nvSpPr>
        <p:spPr>
          <a:xfrm>
            <a:off x="5034579" y="2000566"/>
            <a:ext cx="6012832" cy="3965767"/>
          </a:xfrm>
        </p:spPr>
        <p:txBody>
          <a:bodyPr>
            <a:normAutofit fontScale="92500" lnSpcReduction="20000"/>
          </a:bodyPr>
          <a:lstStyle/>
          <a:p>
            <a:pPr marL="0" indent="0">
              <a:lnSpc>
                <a:spcPct val="110000"/>
              </a:lnSpc>
              <a:buNone/>
            </a:pPr>
            <a:r>
              <a:rPr lang="en-US" u="sng" dirty="0"/>
              <a:t>Identifying Frames In Science News</a:t>
            </a:r>
          </a:p>
          <a:p>
            <a:pPr>
              <a:lnSpc>
                <a:spcPct val="110000"/>
              </a:lnSpc>
            </a:pPr>
            <a:r>
              <a:rPr lang="en-US" dirty="0"/>
              <a:t>Issue: Artificial Intelligence</a:t>
            </a:r>
          </a:p>
          <a:p>
            <a:pPr>
              <a:lnSpc>
                <a:spcPct val="110000"/>
              </a:lnSpc>
            </a:pPr>
            <a:r>
              <a:rPr lang="en-US" dirty="0"/>
              <a:t>Goal: Increase media literacy by practicing frame identification</a:t>
            </a:r>
          </a:p>
          <a:p>
            <a:pPr>
              <a:lnSpc>
                <a:spcPct val="110000"/>
              </a:lnSpc>
            </a:pPr>
            <a:r>
              <a:rPr lang="en-US" sz="2400" dirty="0">
                <a:hlinkClick r:id="rId4"/>
              </a:rPr>
              <a:t>First, watch </a:t>
            </a:r>
            <a:r>
              <a:rPr lang="en-US" dirty="0">
                <a:hlinkClick r:id="rId4"/>
              </a:rPr>
              <a:t>an</a:t>
            </a:r>
            <a:r>
              <a:rPr lang="en-US" sz="2400" dirty="0">
                <a:hlinkClick r:id="rId4"/>
              </a:rPr>
              <a:t> 8-minute video </a:t>
            </a:r>
            <a:r>
              <a:rPr lang="en-US" dirty="0">
                <a:hlinkClick r:id="rId4"/>
              </a:rPr>
              <a:t>s</a:t>
            </a:r>
            <a:r>
              <a:rPr lang="en-US" sz="2400" dirty="0">
                <a:hlinkClick r:id="rId4"/>
              </a:rPr>
              <a:t>ummary of AI</a:t>
            </a:r>
            <a:endParaRPr lang="en-US" dirty="0"/>
          </a:p>
          <a:p>
            <a:pPr>
              <a:lnSpc>
                <a:spcPct val="110000"/>
              </a:lnSpc>
            </a:pPr>
            <a:r>
              <a:rPr lang="en-US" dirty="0"/>
              <a:t>Next, you will carefully read a brief </a:t>
            </a:r>
            <a:r>
              <a:rPr lang="en-US" i="1" dirty="0"/>
              <a:t>Wired</a:t>
            </a:r>
            <a:r>
              <a:rPr lang="en-US" dirty="0"/>
              <a:t> news article about AI and analyze the article for the presence of each of the 8 frames.</a:t>
            </a:r>
          </a:p>
          <a:p>
            <a:pPr>
              <a:lnSpc>
                <a:spcPct val="110000"/>
              </a:lnSpc>
            </a:pPr>
            <a:r>
              <a:rPr lang="en-US" dirty="0"/>
              <a:t>See WyoCourses for the full short-write instructions.</a:t>
            </a:r>
          </a:p>
        </p:txBody>
      </p:sp>
    </p:spTree>
    <p:extLst>
      <p:ext uri="{BB962C8B-B14F-4D97-AF65-F5344CB8AC3E}">
        <p14:creationId xmlns:p14="http://schemas.microsoft.com/office/powerpoint/2010/main" val="219203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89" name="Rectangle 88">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12" name="Picture 11" descr="Three blank billboard frames">
            <a:extLst>
              <a:ext uri="{FF2B5EF4-FFF2-40B4-BE49-F238E27FC236}">
                <a16:creationId xmlns:a16="http://schemas.microsoft.com/office/drawing/2014/main" id="{EA8371DF-A994-4F8E-9546-82F906FF3162}"/>
              </a:ext>
            </a:extLst>
          </p:cNvPr>
          <p:cNvPicPr>
            <a:picLocks noChangeAspect="1"/>
          </p:cNvPicPr>
          <p:nvPr/>
        </p:nvPicPr>
        <p:blipFill rotWithShape="1">
          <a:blip r:embed="rId4">
            <a:alphaModFix/>
          </a:blip>
          <a:srcRect t="1404" b="13985"/>
          <a:stretch/>
        </p:blipFill>
        <p:spPr>
          <a:xfrm>
            <a:off x="3611" y="10"/>
            <a:ext cx="12188389" cy="6857990"/>
          </a:xfrm>
          <a:prstGeom prst="rect">
            <a:avLst/>
          </a:prstGeom>
        </p:spPr>
      </p:pic>
      <p:grpSp>
        <p:nvGrpSpPr>
          <p:cNvPr id="92" name="Group 91">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93" name="Round Diagonal Corner Rectangle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95" name="Freeform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6" name="Freeform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7" name="Freeform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8" name="Freeform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9" name="Freeform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0" name="Freeform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1" name="Freeform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2" name="Freeform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3" name="Freeform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4" name="Rectangle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105" name="Freeform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6" name="Freeform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7" name="Freeform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8" name="Freeform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09" name="Freeform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0" name="Freeform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1" name="Freeform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2" name="Freeform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3" name="Freeform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14" name="Rectangle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9" name="Title 8">
            <a:extLst>
              <a:ext uri="{FF2B5EF4-FFF2-40B4-BE49-F238E27FC236}">
                <a16:creationId xmlns:a16="http://schemas.microsoft.com/office/drawing/2014/main" id="{2EC02E00-51B9-4AE2-872F-22AA5272EF75}"/>
              </a:ext>
            </a:extLst>
          </p:cNvPr>
          <p:cNvSpPr>
            <a:spLocks noGrp="1"/>
          </p:cNvSpPr>
          <p:nvPr>
            <p:ph type="ctrTitle"/>
          </p:nvPr>
        </p:nvSpPr>
        <p:spPr>
          <a:xfrm>
            <a:off x="2667000" y="2328334"/>
            <a:ext cx="6858000" cy="1367896"/>
          </a:xfrm>
        </p:spPr>
        <p:txBody>
          <a:bodyPr anchor="ctr">
            <a:normAutofit/>
          </a:bodyPr>
          <a:lstStyle/>
          <a:p>
            <a:pPr algn="ctr"/>
            <a:r>
              <a:rPr lang="en-US" dirty="0"/>
              <a:t>Week 3, Video 2</a:t>
            </a:r>
          </a:p>
        </p:txBody>
      </p:sp>
      <p:sp>
        <p:nvSpPr>
          <p:cNvPr id="10" name="Subtitle 9">
            <a:extLst>
              <a:ext uri="{FF2B5EF4-FFF2-40B4-BE49-F238E27FC236}">
                <a16:creationId xmlns:a16="http://schemas.microsoft.com/office/drawing/2014/main" id="{3796BE05-672F-4007-87BA-BB4A4B4889B1}"/>
              </a:ext>
            </a:extLst>
          </p:cNvPr>
          <p:cNvSpPr>
            <a:spLocks noGrp="1"/>
          </p:cNvSpPr>
          <p:nvPr>
            <p:ph type="subTitle" idx="1"/>
          </p:nvPr>
        </p:nvSpPr>
        <p:spPr>
          <a:xfrm>
            <a:off x="2667001" y="3384284"/>
            <a:ext cx="6857999" cy="1170783"/>
          </a:xfrm>
        </p:spPr>
        <p:txBody>
          <a:bodyPr>
            <a:normAutofit fontScale="92500"/>
          </a:bodyPr>
          <a:lstStyle/>
          <a:p>
            <a:pPr algn="ctr"/>
            <a:r>
              <a:rPr lang="en-US" sz="3600" dirty="0"/>
              <a:t>Frames, Partisanship, and Science</a:t>
            </a:r>
          </a:p>
        </p:txBody>
      </p:sp>
      <p:sp>
        <p:nvSpPr>
          <p:cNvPr id="116" name="Rectangle 115">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646672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C9A395D-0E3C-47A2-BD3C-E0B63FFEB9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0679A098-1291-4ABE-A761-D1BEDD68E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04DF8F41-DD3B-47AD-A8E9-6B42152BE251}"/>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7" name="Picture 6">
            <a:extLst>
              <a:ext uri="{FF2B5EF4-FFF2-40B4-BE49-F238E27FC236}">
                <a16:creationId xmlns:a16="http://schemas.microsoft.com/office/drawing/2014/main" id="{F570517D-7A12-408F-ABF1-1F1DF26F3E4C}"/>
              </a:ext>
            </a:extLst>
          </p:cNvPr>
          <p:cNvPicPr>
            <a:picLocks noChangeAspect="1"/>
          </p:cNvPicPr>
          <p:nvPr/>
        </p:nvPicPr>
        <p:blipFill rotWithShape="1">
          <a:blip r:embed="rId4">
            <a:alphaModFix/>
          </a:blip>
          <a:srcRect t="10959" b="10620"/>
          <a:stretch/>
        </p:blipFill>
        <p:spPr>
          <a:xfrm>
            <a:off x="3611" y="10"/>
            <a:ext cx="12188389" cy="6857990"/>
          </a:xfrm>
          <a:prstGeom prst="rect">
            <a:avLst/>
          </a:prstGeom>
        </p:spPr>
      </p:pic>
      <p:grpSp>
        <p:nvGrpSpPr>
          <p:cNvPr id="16" name="Group 15">
            <a:extLst>
              <a:ext uri="{FF2B5EF4-FFF2-40B4-BE49-F238E27FC236}">
                <a16:creationId xmlns:a16="http://schemas.microsoft.com/office/drawing/2014/main" id="{1D4E244F-B3CC-4EA6-AEF8-9C10A9F2D6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11455400" cy="6848476"/>
            <a:chOff x="372533" y="0"/>
            <a:chExt cx="11455400" cy="6848476"/>
          </a:xfrm>
        </p:grpSpPr>
        <p:sp>
          <p:nvSpPr>
            <p:cNvPr id="17" name="Round Diagonal Corner Rectangle 7">
              <a:extLst>
                <a:ext uri="{FF2B5EF4-FFF2-40B4-BE49-F238E27FC236}">
                  <a16:creationId xmlns:a16="http://schemas.microsoft.com/office/drawing/2014/main" id="{3ADF6A4B-498A-43D2-93FC-45D1C94E1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234058F-4A78-4BDB-BB4C-D5C3A3A5035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38" name="Freeform 32">
                <a:extLst>
                  <a:ext uri="{FF2B5EF4-FFF2-40B4-BE49-F238E27FC236}">
                    <a16:creationId xmlns:a16="http://schemas.microsoft.com/office/drawing/2014/main" id="{81923CAD-9918-44BE-9706-67D58C972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39" name="Freeform 33">
                <a:extLst>
                  <a:ext uri="{FF2B5EF4-FFF2-40B4-BE49-F238E27FC236}">
                    <a16:creationId xmlns:a16="http://schemas.microsoft.com/office/drawing/2014/main" id="{DB4D2157-45E9-4E6B-B4F9-872B39F133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40" name="Freeform 34">
                <a:extLst>
                  <a:ext uri="{FF2B5EF4-FFF2-40B4-BE49-F238E27FC236}">
                    <a16:creationId xmlns:a16="http://schemas.microsoft.com/office/drawing/2014/main" id="{3AF950BB-DE8F-4B49-8982-2DF7730EE3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41" name="Freeform 37">
                <a:extLst>
                  <a:ext uri="{FF2B5EF4-FFF2-40B4-BE49-F238E27FC236}">
                    <a16:creationId xmlns:a16="http://schemas.microsoft.com/office/drawing/2014/main" id="{AE9B44C5-8A5E-4526-99B4-DBB63CC2D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19" name="Group 18">
              <a:extLst>
                <a:ext uri="{FF2B5EF4-FFF2-40B4-BE49-F238E27FC236}">
                  <a16:creationId xmlns:a16="http://schemas.microsoft.com/office/drawing/2014/main" id="{A910EF9E-D7FF-4921-A289-5AB046461A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32" name="Freeform 35">
                <a:extLst>
                  <a:ext uri="{FF2B5EF4-FFF2-40B4-BE49-F238E27FC236}">
                    <a16:creationId xmlns:a16="http://schemas.microsoft.com/office/drawing/2014/main" id="{5D1500E8-0351-4B53-9578-09F33B26C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33" name="Freeform 36">
                <a:extLst>
                  <a:ext uri="{FF2B5EF4-FFF2-40B4-BE49-F238E27FC236}">
                    <a16:creationId xmlns:a16="http://schemas.microsoft.com/office/drawing/2014/main" id="{65A2BF85-98D8-4340-AF82-808A1EC255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34" name="Freeform 38">
                <a:extLst>
                  <a:ext uri="{FF2B5EF4-FFF2-40B4-BE49-F238E27FC236}">
                    <a16:creationId xmlns:a16="http://schemas.microsoft.com/office/drawing/2014/main" id="{B0441C99-23C8-42B2-A9A2-36F6CE6BAA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5" name="Freeform 39">
                <a:extLst>
                  <a:ext uri="{FF2B5EF4-FFF2-40B4-BE49-F238E27FC236}">
                    <a16:creationId xmlns:a16="http://schemas.microsoft.com/office/drawing/2014/main" id="{3304648D-1287-492A-A76B-4724456AE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36" name="Freeform 40">
                <a:extLst>
                  <a:ext uri="{FF2B5EF4-FFF2-40B4-BE49-F238E27FC236}">
                    <a16:creationId xmlns:a16="http://schemas.microsoft.com/office/drawing/2014/main" id="{32B78AFE-D9B6-41B5-B593-4B797DA21E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7" name="Rectangle 41">
                <a:extLst>
                  <a:ext uri="{FF2B5EF4-FFF2-40B4-BE49-F238E27FC236}">
                    <a16:creationId xmlns:a16="http://schemas.microsoft.com/office/drawing/2014/main" id="{BCA10968-EDF7-42D6-90B0-53A80026F8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grpSp>
          <p:nvGrpSpPr>
            <p:cNvPr id="20" name="Group 19">
              <a:extLst>
                <a:ext uri="{FF2B5EF4-FFF2-40B4-BE49-F238E27FC236}">
                  <a16:creationId xmlns:a16="http://schemas.microsoft.com/office/drawing/2014/main" id="{AD1EB8D8-CD83-45AD-9D5A-A9E2D3C112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28" name="Freeform 32">
                <a:extLst>
                  <a:ext uri="{FF2B5EF4-FFF2-40B4-BE49-F238E27FC236}">
                    <a16:creationId xmlns:a16="http://schemas.microsoft.com/office/drawing/2014/main" id="{8A6D937B-952D-4A1B-BF33-2FEEE7367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29" name="Freeform 33">
                <a:extLst>
                  <a:ext uri="{FF2B5EF4-FFF2-40B4-BE49-F238E27FC236}">
                    <a16:creationId xmlns:a16="http://schemas.microsoft.com/office/drawing/2014/main" id="{B1150F7C-2943-4E9B-9DE9-A6BFE2646E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30" name="Freeform 34">
                <a:extLst>
                  <a:ext uri="{FF2B5EF4-FFF2-40B4-BE49-F238E27FC236}">
                    <a16:creationId xmlns:a16="http://schemas.microsoft.com/office/drawing/2014/main" id="{A4C8781F-2B1E-44FB-A324-F38A31F0C4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1" name="Freeform 37">
                <a:extLst>
                  <a:ext uri="{FF2B5EF4-FFF2-40B4-BE49-F238E27FC236}">
                    <a16:creationId xmlns:a16="http://schemas.microsoft.com/office/drawing/2014/main" id="{D03FBB69-F351-4E02-8966-FCEF0F202A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21" name="Group 20">
              <a:extLst>
                <a:ext uri="{FF2B5EF4-FFF2-40B4-BE49-F238E27FC236}">
                  <a16:creationId xmlns:a16="http://schemas.microsoft.com/office/drawing/2014/main" id="{B201A811-52F0-4094-9436-ED11EA9045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22" name="Freeform 35">
                <a:extLst>
                  <a:ext uri="{FF2B5EF4-FFF2-40B4-BE49-F238E27FC236}">
                    <a16:creationId xmlns:a16="http://schemas.microsoft.com/office/drawing/2014/main" id="{9FC3980B-D9F9-442F-9A4E-C7F4E8D10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23" name="Freeform 36">
                <a:extLst>
                  <a:ext uri="{FF2B5EF4-FFF2-40B4-BE49-F238E27FC236}">
                    <a16:creationId xmlns:a16="http://schemas.microsoft.com/office/drawing/2014/main" id="{910EFCEE-C831-466C-AC2F-94F88DBC0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24" name="Freeform 38">
                <a:extLst>
                  <a:ext uri="{FF2B5EF4-FFF2-40B4-BE49-F238E27FC236}">
                    <a16:creationId xmlns:a16="http://schemas.microsoft.com/office/drawing/2014/main" id="{2615A3E9-7D96-4000-98B6-AEEF6A6433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5" name="Freeform 39">
                <a:extLst>
                  <a:ext uri="{FF2B5EF4-FFF2-40B4-BE49-F238E27FC236}">
                    <a16:creationId xmlns:a16="http://schemas.microsoft.com/office/drawing/2014/main" id="{32C5195D-6336-43F8-B899-DF72D2AE8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26" name="Freeform 40">
                <a:extLst>
                  <a:ext uri="{FF2B5EF4-FFF2-40B4-BE49-F238E27FC236}">
                    <a16:creationId xmlns:a16="http://schemas.microsoft.com/office/drawing/2014/main" id="{8ABD3FAB-A4EA-4D58-8742-268B17D11E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7" name="Rectangle 41">
                <a:extLst>
                  <a:ext uri="{FF2B5EF4-FFF2-40B4-BE49-F238E27FC236}">
                    <a16:creationId xmlns:a16="http://schemas.microsoft.com/office/drawing/2014/main" id="{A9C0472A-2593-4A0C-A011-A742360A06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3001" y="1007533"/>
            <a:ext cx="9905998" cy="1092200"/>
          </a:xfrm>
        </p:spPr>
        <p:txBody>
          <a:bodyPr>
            <a:normAutofit/>
          </a:bodyPr>
          <a:lstStyle/>
          <a:p>
            <a:pPr algn="ctr"/>
            <a:r>
              <a:rPr lang="en-US" sz="6000" dirty="0"/>
              <a:t>Frames and Partisanship</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1143001" y="2252134"/>
            <a:ext cx="9905999" cy="3454399"/>
          </a:xfrm>
        </p:spPr>
        <p:txBody>
          <a:bodyPr anchor="ctr">
            <a:normAutofit lnSpcReduction="10000"/>
          </a:bodyPr>
          <a:lstStyle/>
          <a:p>
            <a:pPr>
              <a:buFont typeface="Wingdings" panose="05000000000000000000" pitchFamily="2" charset="2"/>
              <a:buChar char="ü"/>
            </a:pPr>
            <a:r>
              <a:rPr lang="en-US" sz="3600" dirty="0"/>
              <a:t>Sometimes, partisans agree on a specific frame for an issue.</a:t>
            </a:r>
          </a:p>
          <a:p>
            <a:pPr>
              <a:buFont typeface="Wingdings" panose="05000000000000000000" pitchFamily="2" charset="2"/>
              <a:buChar char="ü"/>
            </a:pPr>
            <a:r>
              <a:rPr lang="en-US" sz="3600" dirty="0"/>
              <a:t>But partisans may not agree on a specific framing </a:t>
            </a:r>
            <a:r>
              <a:rPr lang="en-US" sz="3600" b="1" i="1" dirty="0"/>
              <a:t>application (e.g., focus of frame, positive or negative tone)</a:t>
            </a:r>
          </a:p>
          <a:p>
            <a:endParaRPr lang="en-US" sz="2000" dirty="0"/>
          </a:p>
        </p:txBody>
      </p:sp>
    </p:spTree>
    <p:extLst>
      <p:ext uri="{BB962C8B-B14F-4D97-AF65-F5344CB8AC3E}">
        <p14:creationId xmlns:p14="http://schemas.microsoft.com/office/powerpoint/2010/main" val="99872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2013DC-330C-4095-9A83-87C0455232E7}"/>
              </a:ext>
            </a:extLst>
          </p:cNvPr>
          <p:cNvSpPr>
            <a:spLocks noGrp="1"/>
          </p:cNvSpPr>
          <p:nvPr>
            <p:ph type="title"/>
          </p:nvPr>
        </p:nvSpPr>
        <p:spPr>
          <a:xfrm>
            <a:off x="7638201" y="618518"/>
            <a:ext cx="3409210" cy="1478570"/>
          </a:xfrm>
        </p:spPr>
        <p:txBody>
          <a:bodyPr>
            <a:normAutofit fontScale="90000"/>
          </a:bodyPr>
          <a:lstStyle/>
          <a:p>
            <a:r>
              <a:rPr lang="en-US" dirty="0"/>
              <a:t>Frequently Used Science Frames</a:t>
            </a:r>
          </a:p>
        </p:txBody>
      </p:sp>
      <p:sp>
        <p:nvSpPr>
          <p:cNvPr id="6" name="Content Placeholder 5">
            <a:extLst>
              <a:ext uri="{FF2B5EF4-FFF2-40B4-BE49-F238E27FC236}">
                <a16:creationId xmlns:a16="http://schemas.microsoft.com/office/drawing/2014/main" id="{186769B1-7F8C-4258-BF57-372EF9FA17C7}"/>
              </a:ext>
            </a:extLst>
          </p:cNvPr>
          <p:cNvSpPr>
            <a:spLocks noGrp="1"/>
          </p:cNvSpPr>
          <p:nvPr>
            <p:ph idx="1"/>
          </p:nvPr>
        </p:nvSpPr>
        <p:spPr>
          <a:xfrm>
            <a:off x="7638200" y="2284850"/>
            <a:ext cx="4223742" cy="3541714"/>
          </a:xfrm>
        </p:spPr>
        <p:txBody>
          <a:bodyPr/>
          <a:lstStyle/>
          <a:p>
            <a:r>
              <a:rPr lang="en-US" dirty="0"/>
              <a:t>Modules </a:t>
            </a:r>
            <a:r>
              <a:rPr lang="en-US" dirty="0">
                <a:sym typeface="Wingdings" panose="05000000000000000000" pitchFamily="2" charset="2"/>
              </a:rPr>
              <a:t> Week 3  Quick View Handout - Table of Science Frames (from Nisbet, 2009)</a:t>
            </a:r>
            <a:endParaRPr lang="en-US" dirty="0"/>
          </a:p>
          <a:p>
            <a:r>
              <a:rPr lang="en-US" dirty="0"/>
              <a:t>Not inherently partisan.</a:t>
            </a:r>
          </a:p>
        </p:txBody>
      </p:sp>
      <p:pic>
        <p:nvPicPr>
          <p:cNvPr id="2050" name="Picture 2">
            <a:extLst>
              <a:ext uri="{FF2B5EF4-FFF2-40B4-BE49-F238E27FC236}">
                <a16:creationId xmlns:a16="http://schemas.microsoft.com/office/drawing/2014/main" id="{A4AF81E4-64E1-40AB-9A92-20198938A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73" y="0"/>
            <a:ext cx="6091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87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38BFA449-4933-478B-B27D-ACCC557FF9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nvGrpSpPr>
          <p:cNvPr id="16" name="Group 15">
            <a:extLst>
              <a:ext uri="{FF2B5EF4-FFF2-40B4-BE49-F238E27FC236}">
                <a16:creationId xmlns:a16="http://schemas.microsoft.com/office/drawing/2014/main" id="{F21A37DB-EDD2-4025-A254-7FE5E4C7A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7" name="Rectangle 5">
              <a:extLst>
                <a:ext uri="{FF2B5EF4-FFF2-40B4-BE49-F238E27FC236}">
                  <a16:creationId xmlns:a16="http://schemas.microsoft.com/office/drawing/2014/main" id="{708D40D6-935E-4579-ABE6-A99C7E33FCF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8" name="Freeform 6">
              <a:extLst>
                <a:ext uri="{FF2B5EF4-FFF2-40B4-BE49-F238E27FC236}">
                  <a16:creationId xmlns:a16="http://schemas.microsoft.com/office/drawing/2014/main" id="{F9775315-32FD-4BD8-BB73-F51CD2C686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 name="Freeform 7">
              <a:extLst>
                <a:ext uri="{FF2B5EF4-FFF2-40B4-BE49-F238E27FC236}">
                  <a16:creationId xmlns:a16="http://schemas.microsoft.com/office/drawing/2014/main" id="{336A6870-9B40-41FF-B9F4-A6BA3B2987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 name="Rectangle 8">
              <a:extLst>
                <a:ext uri="{FF2B5EF4-FFF2-40B4-BE49-F238E27FC236}">
                  <a16:creationId xmlns:a16="http://schemas.microsoft.com/office/drawing/2014/main" id="{C710122E-DD96-4794-A7E0-04B497DA5D5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21" name="Freeform 9">
              <a:extLst>
                <a:ext uri="{FF2B5EF4-FFF2-40B4-BE49-F238E27FC236}">
                  <a16:creationId xmlns:a16="http://schemas.microsoft.com/office/drawing/2014/main" id="{4F4CBCBE-E77B-4F77-A0FC-8E53E82227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 name="Freeform 10">
              <a:extLst>
                <a:ext uri="{FF2B5EF4-FFF2-40B4-BE49-F238E27FC236}">
                  <a16:creationId xmlns:a16="http://schemas.microsoft.com/office/drawing/2014/main" id="{3AADEE32-46BC-4B55-9FB4-EC09FF4B7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 name="Freeform 11">
              <a:extLst>
                <a:ext uri="{FF2B5EF4-FFF2-40B4-BE49-F238E27FC236}">
                  <a16:creationId xmlns:a16="http://schemas.microsoft.com/office/drawing/2014/main" id="{49C2E1A9-8937-452C-B9FC-E73592881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12">
              <a:extLst>
                <a:ext uri="{FF2B5EF4-FFF2-40B4-BE49-F238E27FC236}">
                  <a16:creationId xmlns:a16="http://schemas.microsoft.com/office/drawing/2014/main" id="{52F0D79A-B92A-42F1-9DC4-3768BB84C7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13">
              <a:extLst>
                <a:ext uri="{FF2B5EF4-FFF2-40B4-BE49-F238E27FC236}">
                  <a16:creationId xmlns:a16="http://schemas.microsoft.com/office/drawing/2014/main" id="{DF9A7FE6-2AA9-4245-A3FD-2B1E9B419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14">
              <a:extLst>
                <a:ext uri="{FF2B5EF4-FFF2-40B4-BE49-F238E27FC236}">
                  <a16:creationId xmlns:a16="http://schemas.microsoft.com/office/drawing/2014/main" id="{5DBCDEBC-5990-40B3-B01F-0901475F5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Freeform 15">
              <a:extLst>
                <a:ext uri="{FF2B5EF4-FFF2-40B4-BE49-F238E27FC236}">
                  <a16:creationId xmlns:a16="http://schemas.microsoft.com/office/drawing/2014/main" id="{4F679A7F-49B5-4FB8-8861-39C0B1A780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8" name="Freeform 16">
              <a:extLst>
                <a:ext uri="{FF2B5EF4-FFF2-40B4-BE49-F238E27FC236}">
                  <a16:creationId xmlns:a16="http://schemas.microsoft.com/office/drawing/2014/main" id="{25A941BD-9824-47D0-835E-824412568C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9" name="Freeform 17">
              <a:extLst>
                <a:ext uri="{FF2B5EF4-FFF2-40B4-BE49-F238E27FC236}">
                  <a16:creationId xmlns:a16="http://schemas.microsoft.com/office/drawing/2014/main" id="{9788DF14-5749-40F7-9AFC-400AB2F61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18">
              <a:extLst>
                <a:ext uri="{FF2B5EF4-FFF2-40B4-BE49-F238E27FC236}">
                  <a16:creationId xmlns:a16="http://schemas.microsoft.com/office/drawing/2014/main" id="{E1032387-9F5C-4637-A5BC-43C8FDFF3A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19">
              <a:extLst>
                <a:ext uri="{FF2B5EF4-FFF2-40B4-BE49-F238E27FC236}">
                  <a16:creationId xmlns:a16="http://schemas.microsoft.com/office/drawing/2014/main" id="{E0AE6232-915A-4EDB-BC6C-546E772D2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Freeform 20">
              <a:extLst>
                <a:ext uri="{FF2B5EF4-FFF2-40B4-BE49-F238E27FC236}">
                  <a16:creationId xmlns:a16="http://schemas.microsoft.com/office/drawing/2014/main" id="{4B47A13E-CFFB-493F-8C53-266B8A9D14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3" name="Freeform 21">
              <a:extLst>
                <a:ext uri="{FF2B5EF4-FFF2-40B4-BE49-F238E27FC236}">
                  <a16:creationId xmlns:a16="http://schemas.microsoft.com/office/drawing/2014/main" id="{CFD722CE-8752-4A08-B23F-764AB47DDA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4" name="Freeform 22">
              <a:extLst>
                <a:ext uri="{FF2B5EF4-FFF2-40B4-BE49-F238E27FC236}">
                  <a16:creationId xmlns:a16="http://schemas.microsoft.com/office/drawing/2014/main" id="{042C13BD-E9AE-4C85-B32E-8913F9B270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23">
              <a:extLst>
                <a:ext uri="{FF2B5EF4-FFF2-40B4-BE49-F238E27FC236}">
                  <a16:creationId xmlns:a16="http://schemas.microsoft.com/office/drawing/2014/main" id="{4598BDC2-ABB1-475A-89A7-29713D01C8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24">
              <a:extLst>
                <a:ext uri="{FF2B5EF4-FFF2-40B4-BE49-F238E27FC236}">
                  <a16:creationId xmlns:a16="http://schemas.microsoft.com/office/drawing/2014/main" id="{2B080B8C-F78B-4171-A1BC-CA5BE0F56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25">
              <a:extLst>
                <a:ext uri="{FF2B5EF4-FFF2-40B4-BE49-F238E27FC236}">
                  <a16:creationId xmlns:a16="http://schemas.microsoft.com/office/drawing/2014/main" id="{71741891-D8A9-46B8-B264-5459DCF9E2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26">
              <a:extLst>
                <a:ext uri="{FF2B5EF4-FFF2-40B4-BE49-F238E27FC236}">
                  <a16:creationId xmlns:a16="http://schemas.microsoft.com/office/drawing/2014/main" id="{A109E82B-1D08-4B6E-9B6C-FE2EC6D533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Freeform 27">
              <a:extLst>
                <a:ext uri="{FF2B5EF4-FFF2-40B4-BE49-F238E27FC236}">
                  <a16:creationId xmlns:a16="http://schemas.microsoft.com/office/drawing/2014/main" id="{F35E73B8-CFFA-479A-9DE0-5300299D2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0" name="Freeform 28">
              <a:extLst>
                <a:ext uri="{FF2B5EF4-FFF2-40B4-BE49-F238E27FC236}">
                  <a16:creationId xmlns:a16="http://schemas.microsoft.com/office/drawing/2014/main" id="{B0B910CE-9CED-4630-9203-347D1B6D12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29">
              <a:extLst>
                <a:ext uri="{FF2B5EF4-FFF2-40B4-BE49-F238E27FC236}">
                  <a16:creationId xmlns:a16="http://schemas.microsoft.com/office/drawing/2014/main" id="{D06A4D8D-E038-4ED6-9E80-4E91BA84A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30">
              <a:extLst>
                <a:ext uri="{FF2B5EF4-FFF2-40B4-BE49-F238E27FC236}">
                  <a16:creationId xmlns:a16="http://schemas.microsoft.com/office/drawing/2014/main" id="{5EC8C817-4C9E-45E8-B74C-729F1C3FB0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Freeform 31">
              <a:extLst>
                <a:ext uri="{FF2B5EF4-FFF2-40B4-BE49-F238E27FC236}">
                  <a16:creationId xmlns:a16="http://schemas.microsoft.com/office/drawing/2014/main" id="{226556E8-E6A7-4D81-9C6C-A69A8B611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4" name="Freeform 32">
              <a:extLst>
                <a:ext uri="{FF2B5EF4-FFF2-40B4-BE49-F238E27FC236}">
                  <a16:creationId xmlns:a16="http://schemas.microsoft.com/office/drawing/2014/main" id="{BF75F646-19BF-4436-97C0-BE3EBEEF94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5" name="Rectangle 33">
              <a:extLst>
                <a:ext uri="{FF2B5EF4-FFF2-40B4-BE49-F238E27FC236}">
                  <a16:creationId xmlns:a16="http://schemas.microsoft.com/office/drawing/2014/main" id="{222B076E-642A-4E93-8143-3A8D8897532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46" name="Freeform 34">
              <a:extLst>
                <a:ext uri="{FF2B5EF4-FFF2-40B4-BE49-F238E27FC236}">
                  <a16:creationId xmlns:a16="http://schemas.microsoft.com/office/drawing/2014/main" id="{569DC54F-1DCD-40F9-B756-A79C3170C2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35">
              <a:extLst>
                <a:ext uri="{FF2B5EF4-FFF2-40B4-BE49-F238E27FC236}">
                  <a16:creationId xmlns:a16="http://schemas.microsoft.com/office/drawing/2014/main" id="{D6F49EF9-430E-4A1B-9A18-6C247E71E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36">
              <a:extLst>
                <a:ext uri="{FF2B5EF4-FFF2-40B4-BE49-F238E27FC236}">
                  <a16:creationId xmlns:a16="http://schemas.microsoft.com/office/drawing/2014/main" id="{C94C2930-C094-4CF9-8449-60C7BAE98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Freeform 37">
              <a:extLst>
                <a:ext uri="{FF2B5EF4-FFF2-40B4-BE49-F238E27FC236}">
                  <a16:creationId xmlns:a16="http://schemas.microsoft.com/office/drawing/2014/main" id="{B4FF864C-97F2-40BD-95D1-E47527BCB2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0" name="Freeform 38">
              <a:extLst>
                <a:ext uri="{FF2B5EF4-FFF2-40B4-BE49-F238E27FC236}">
                  <a16:creationId xmlns:a16="http://schemas.microsoft.com/office/drawing/2014/main" id="{E8804833-F6BB-4F88-BA24-F59429C71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39">
              <a:extLst>
                <a:ext uri="{FF2B5EF4-FFF2-40B4-BE49-F238E27FC236}">
                  <a16:creationId xmlns:a16="http://schemas.microsoft.com/office/drawing/2014/main" id="{29A4A3B0-4E15-432A-92DB-7B9E5760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40">
              <a:extLst>
                <a:ext uri="{FF2B5EF4-FFF2-40B4-BE49-F238E27FC236}">
                  <a16:creationId xmlns:a16="http://schemas.microsoft.com/office/drawing/2014/main" id="{3CAB34B1-2BFA-44A9-AC3E-D300B30B75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41">
              <a:extLst>
                <a:ext uri="{FF2B5EF4-FFF2-40B4-BE49-F238E27FC236}">
                  <a16:creationId xmlns:a16="http://schemas.microsoft.com/office/drawing/2014/main" id="{F92527C9-EADB-4C47-BA6A-E70AC9FEC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42">
              <a:extLst>
                <a:ext uri="{FF2B5EF4-FFF2-40B4-BE49-F238E27FC236}">
                  <a16:creationId xmlns:a16="http://schemas.microsoft.com/office/drawing/2014/main" id="{B9808241-C113-44CB-810B-CCBA189552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5" name="Freeform 43">
              <a:extLst>
                <a:ext uri="{FF2B5EF4-FFF2-40B4-BE49-F238E27FC236}">
                  <a16:creationId xmlns:a16="http://schemas.microsoft.com/office/drawing/2014/main" id="{67AEC938-B302-4DA0-9A63-39F2BC34A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6" name="Freeform 44">
              <a:extLst>
                <a:ext uri="{FF2B5EF4-FFF2-40B4-BE49-F238E27FC236}">
                  <a16:creationId xmlns:a16="http://schemas.microsoft.com/office/drawing/2014/main" id="{4A1D4FCF-06B8-4AD3-A750-2B6C298C2E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7" name="Rectangle 45">
              <a:extLst>
                <a:ext uri="{FF2B5EF4-FFF2-40B4-BE49-F238E27FC236}">
                  <a16:creationId xmlns:a16="http://schemas.microsoft.com/office/drawing/2014/main" id="{B99F5A7E-1A7F-43C2-AC7A-A1B877D0ADE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58" name="Freeform 46">
              <a:extLst>
                <a:ext uri="{FF2B5EF4-FFF2-40B4-BE49-F238E27FC236}">
                  <a16:creationId xmlns:a16="http://schemas.microsoft.com/office/drawing/2014/main" id="{5B2DDAA2-7B26-47EF-B7D6-B00B653B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9" name="Freeform 47">
              <a:extLst>
                <a:ext uri="{FF2B5EF4-FFF2-40B4-BE49-F238E27FC236}">
                  <a16:creationId xmlns:a16="http://schemas.microsoft.com/office/drawing/2014/main" id="{7050BAA0-A0C9-4670-B76F-CC87679BC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0" name="Freeform 48">
              <a:extLst>
                <a:ext uri="{FF2B5EF4-FFF2-40B4-BE49-F238E27FC236}">
                  <a16:creationId xmlns:a16="http://schemas.microsoft.com/office/drawing/2014/main" id="{296F765D-D9A6-4D73-88D8-0DCC5012B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1" name="Freeform 49">
              <a:extLst>
                <a:ext uri="{FF2B5EF4-FFF2-40B4-BE49-F238E27FC236}">
                  <a16:creationId xmlns:a16="http://schemas.microsoft.com/office/drawing/2014/main" id="{30C0F78F-AC50-4DFA-B5A8-A68422EC0B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2" name="Freeform 50">
              <a:extLst>
                <a:ext uri="{FF2B5EF4-FFF2-40B4-BE49-F238E27FC236}">
                  <a16:creationId xmlns:a16="http://schemas.microsoft.com/office/drawing/2014/main" id="{E8AD708C-6C0A-458D-A623-7669B91786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3" name="Freeform 51">
              <a:extLst>
                <a:ext uri="{FF2B5EF4-FFF2-40B4-BE49-F238E27FC236}">
                  <a16:creationId xmlns:a16="http://schemas.microsoft.com/office/drawing/2014/main" id="{2F29497E-2528-4481-99BB-8336C16E4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4" name="Freeform 52">
              <a:extLst>
                <a:ext uri="{FF2B5EF4-FFF2-40B4-BE49-F238E27FC236}">
                  <a16:creationId xmlns:a16="http://schemas.microsoft.com/office/drawing/2014/main" id="{30DD109A-0A1F-4554-A865-B1062C525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5" name="Freeform 53">
              <a:extLst>
                <a:ext uri="{FF2B5EF4-FFF2-40B4-BE49-F238E27FC236}">
                  <a16:creationId xmlns:a16="http://schemas.microsoft.com/office/drawing/2014/main" id="{39A1957F-65F0-4D6E-9F75-09614FFAC4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6" name="Freeform 54">
              <a:extLst>
                <a:ext uri="{FF2B5EF4-FFF2-40B4-BE49-F238E27FC236}">
                  <a16:creationId xmlns:a16="http://schemas.microsoft.com/office/drawing/2014/main" id="{B4F4BB93-11B2-400C-9549-C7FB7BF711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7" name="Freeform 55">
              <a:extLst>
                <a:ext uri="{FF2B5EF4-FFF2-40B4-BE49-F238E27FC236}">
                  <a16:creationId xmlns:a16="http://schemas.microsoft.com/office/drawing/2014/main" id="{04B086A3-C06F-4862-A8A0-DB01FF3DD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8" name="Freeform 56">
              <a:extLst>
                <a:ext uri="{FF2B5EF4-FFF2-40B4-BE49-F238E27FC236}">
                  <a16:creationId xmlns:a16="http://schemas.microsoft.com/office/drawing/2014/main" id="{9202F0E1-86CF-4652-AA29-E284146476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9" name="Freeform 57">
              <a:extLst>
                <a:ext uri="{FF2B5EF4-FFF2-40B4-BE49-F238E27FC236}">
                  <a16:creationId xmlns:a16="http://schemas.microsoft.com/office/drawing/2014/main" id="{8887D0AB-0624-47E1-906E-6686FA7DE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0" name="Freeform 58">
              <a:extLst>
                <a:ext uri="{FF2B5EF4-FFF2-40B4-BE49-F238E27FC236}">
                  <a16:creationId xmlns:a16="http://schemas.microsoft.com/office/drawing/2014/main" id="{F54439EF-914B-4744-A1D7-FBD89813CB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grpSp>
        <p:nvGrpSpPr>
          <p:cNvPr id="72" name="Group 71">
            <a:extLst>
              <a:ext uri="{FF2B5EF4-FFF2-40B4-BE49-F238E27FC236}">
                <a16:creationId xmlns:a16="http://schemas.microsoft.com/office/drawing/2014/main" id="{68961809-266D-4B4D-BE74-84C1B3CD6F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3" name="Rectangle 72">
              <a:extLst>
                <a:ext uri="{FF2B5EF4-FFF2-40B4-BE49-F238E27FC236}">
                  <a16:creationId xmlns:a16="http://schemas.microsoft.com/office/drawing/2014/main" id="{A14E90A2-C55C-4A5B-A1CA-600A3ADCEE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2">
              <a:extLst>
                <a:ext uri="{FF2B5EF4-FFF2-40B4-BE49-F238E27FC236}">
                  <a16:creationId xmlns:a16="http://schemas.microsoft.com/office/drawing/2014/main" id="{5C269CFD-5B02-4090-8D3A-DF39B5F4C35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9" name="Picture 8" descr="Front steps and columns of a majestic city building">
            <a:extLst>
              <a:ext uri="{FF2B5EF4-FFF2-40B4-BE49-F238E27FC236}">
                <a16:creationId xmlns:a16="http://schemas.microsoft.com/office/drawing/2014/main" id="{6900616D-7CDA-4608-919D-47A09952319B}"/>
              </a:ext>
            </a:extLst>
          </p:cNvPr>
          <p:cNvPicPr>
            <a:picLocks noChangeAspect="1"/>
          </p:cNvPicPr>
          <p:nvPr/>
        </p:nvPicPr>
        <p:blipFill rotWithShape="1">
          <a:blip r:embed="rId4">
            <a:alphaModFix amt="30000"/>
          </a:blip>
          <a:srcRect t="3554" b="12152"/>
          <a:stretch/>
        </p:blipFill>
        <p:spPr>
          <a:xfrm>
            <a:off x="3611" y="10"/>
            <a:ext cx="12188389" cy="6857990"/>
          </a:xfrm>
          <a:prstGeom prst="rect">
            <a:avLst/>
          </a:prstGeom>
        </p:spPr>
      </p:pic>
      <p:grpSp>
        <p:nvGrpSpPr>
          <p:cNvPr id="76" name="Group 75">
            <a:extLst>
              <a:ext uri="{FF2B5EF4-FFF2-40B4-BE49-F238E27FC236}">
                <a16:creationId xmlns:a16="http://schemas.microsoft.com/office/drawing/2014/main" id="{B2086F72-9495-4DC4-839B-72567BA8D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77" name="Round Diagonal Corner Rectangle 7">
              <a:extLst>
                <a:ext uri="{FF2B5EF4-FFF2-40B4-BE49-F238E27FC236}">
                  <a16:creationId xmlns:a16="http://schemas.microsoft.com/office/drawing/2014/main" id="{80C915C2-7A87-4547-97CA-A14D39AB2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7C3B34D4-8ACE-49A6-A4B3-29916A53B5A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79" name="Freeform 32">
                <a:extLst>
                  <a:ext uri="{FF2B5EF4-FFF2-40B4-BE49-F238E27FC236}">
                    <a16:creationId xmlns:a16="http://schemas.microsoft.com/office/drawing/2014/main" id="{5516CB95-0B27-48B5-AADE-72B57A6C7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0" name="Freeform 33">
                <a:extLst>
                  <a:ext uri="{FF2B5EF4-FFF2-40B4-BE49-F238E27FC236}">
                    <a16:creationId xmlns:a16="http://schemas.microsoft.com/office/drawing/2014/main" id="{5E314680-0A6F-49E3-8019-9616313D83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1" name="Freeform 34">
                <a:extLst>
                  <a:ext uri="{FF2B5EF4-FFF2-40B4-BE49-F238E27FC236}">
                    <a16:creationId xmlns:a16="http://schemas.microsoft.com/office/drawing/2014/main" id="{E822FA8D-1CAD-48AC-8AAF-AC9B13E441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2" name="Freeform 37">
                <a:extLst>
                  <a:ext uri="{FF2B5EF4-FFF2-40B4-BE49-F238E27FC236}">
                    <a16:creationId xmlns:a16="http://schemas.microsoft.com/office/drawing/2014/main" id="{B1780F53-5CB6-4C66-BE5C-CBB98ACBC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3" name="Freeform 35">
                <a:extLst>
                  <a:ext uri="{FF2B5EF4-FFF2-40B4-BE49-F238E27FC236}">
                    <a16:creationId xmlns:a16="http://schemas.microsoft.com/office/drawing/2014/main" id="{781B98D4-7596-46BD-BB6D-0FAA51C38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4" name="Freeform 36">
                <a:extLst>
                  <a:ext uri="{FF2B5EF4-FFF2-40B4-BE49-F238E27FC236}">
                    <a16:creationId xmlns:a16="http://schemas.microsoft.com/office/drawing/2014/main" id="{68558D61-DFBE-4A2C-8DBD-43BAFA68DD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5" name="Freeform 38">
                <a:extLst>
                  <a:ext uri="{FF2B5EF4-FFF2-40B4-BE49-F238E27FC236}">
                    <a16:creationId xmlns:a16="http://schemas.microsoft.com/office/drawing/2014/main" id="{5646C634-CAD3-432B-BD41-CDE0F526E6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6" name="Freeform 39">
                <a:extLst>
                  <a:ext uri="{FF2B5EF4-FFF2-40B4-BE49-F238E27FC236}">
                    <a16:creationId xmlns:a16="http://schemas.microsoft.com/office/drawing/2014/main" id="{72B91DC4-A905-421C-B77D-3AB7CA3AC2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7" name="Freeform 40">
                <a:extLst>
                  <a:ext uri="{FF2B5EF4-FFF2-40B4-BE49-F238E27FC236}">
                    <a16:creationId xmlns:a16="http://schemas.microsoft.com/office/drawing/2014/main" id="{7A50FBDE-0FD3-4C3E-AB4C-40DD78E1AA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8" name="Rectangle 41">
                <a:extLst>
                  <a:ext uri="{FF2B5EF4-FFF2-40B4-BE49-F238E27FC236}">
                    <a16:creationId xmlns:a16="http://schemas.microsoft.com/office/drawing/2014/main" id="{10793947-01A9-45E9-9C1A-D96D5B220E1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89" name="Freeform 32">
                <a:extLst>
                  <a:ext uri="{FF2B5EF4-FFF2-40B4-BE49-F238E27FC236}">
                    <a16:creationId xmlns:a16="http://schemas.microsoft.com/office/drawing/2014/main" id="{BF30035C-FBC7-40B2-B089-084EA4677B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0" name="Freeform 33">
                <a:extLst>
                  <a:ext uri="{FF2B5EF4-FFF2-40B4-BE49-F238E27FC236}">
                    <a16:creationId xmlns:a16="http://schemas.microsoft.com/office/drawing/2014/main" id="{F3C7515F-9B43-411B-8D60-C38FA83FA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1" name="Freeform 34">
                <a:extLst>
                  <a:ext uri="{FF2B5EF4-FFF2-40B4-BE49-F238E27FC236}">
                    <a16:creationId xmlns:a16="http://schemas.microsoft.com/office/drawing/2014/main" id="{709B1F65-34E0-401F-8C78-A5058C84BE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2" name="Freeform 37">
                <a:extLst>
                  <a:ext uri="{FF2B5EF4-FFF2-40B4-BE49-F238E27FC236}">
                    <a16:creationId xmlns:a16="http://schemas.microsoft.com/office/drawing/2014/main" id="{BECD5C03-173E-4590-BD11-26241C59C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3" name="Freeform 35">
                <a:extLst>
                  <a:ext uri="{FF2B5EF4-FFF2-40B4-BE49-F238E27FC236}">
                    <a16:creationId xmlns:a16="http://schemas.microsoft.com/office/drawing/2014/main" id="{14931415-56EE-4E4A-8832-D570F57450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4" name="Freeform 36">
                <a:extLst>
                  <a:ext uri="{FF2B5EF4-FFF2-40B4-BE49-F238E27FC236}">
                    <a16:creationId xmlns:a16="http://schemas.microsoft.com/office/drawing/2014/main" id="{D881F11B-638D-4FEE-B212-B921A4C6D5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5" name="Freeform 38">
                <a:extLst>
                  <a:ext uri="{FF2B5EF4-FFF2-40B4-BE49-F238E27FC236}">
                    <a16:creationId xmlns:a16="http://schemas.microsoft.com/office/drawing/2014/main" id="{2EC82DB3-9325-44B9-81C1-933CFF0F13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6" name="Freeform 39">
                <a:extLst>
                  <a:ext uri="{FF2B5EF4-FFF2-40B4-BE49-F238E27FC236}">
                    <a16:creationId xmlns:a16="http://schemas.microsoft.com/office/drawing/2014/main" id="{F3F62819-5FD5-4BB4-9FB1-9F1D5F2C6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7" name="Freeform 40">
                <a:extLst>
                  <a:ext uri="{FF2B5EF4-FFF2-40B4-BE49-F238E27FC236}">
                    <a16:creationId xmlns:a16="http://schemas.microsoft.com/office/drawing/2014/main" id="{003B73B7-62FB-478B-823D-DDB5BFC40B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8" name="Rectangle 41">
                <a:extLst>
                  <a:ext uri="{FF2B5EF4-FFF2-40B4-BE49-F238E27FC236}">
                    <a16:creationId xmlns:a16="http://schemas.microsoft.com/office/drawing/2014/main" id="{19F16A31-F5A3-45EF-AD4B-500C660849E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4" name="Title 3">
            <a:extLst>
              <a:ext uri="{FF2B5EF4-FFF2-40B4-BE49-F238E27FC236}">
                <a16:creationId xmlns:a16="http://schemas.microsoft.com/office/drawing/2014/main" id="{63EB213F-30F9-4E6B-A273-F6BF4E8B8DCF}"/>
              </a:ext>
            </a:extLst>
          </p:cNvPr>
          <p:cNvSpPr>
            <a:spLocks noGrp="1"/>
          </p:cNvSpPr>
          <p:nvPr>
            <p:ph type="title"/>
          </p:nvPr>
        </p:nvSpPr>
        <p:spPr>
          <a:xfrm>
            <a:off x="2667000" y="2328334"/>
            <a:ext cx="6858000" cy="1367896"/>
          </a:xfrm>
        </p:spPr>
        <p:txBody>
          <a:bodyPr vert="horz" lIns="91440" tIns="45720" rIns="91440" bIns="45720" rtlCol="0" anchor="b">
            <a:normAutofit/>
          </a:bodyPr>
          <a:lstStyle/>
          <a:p>
            <a:pPr algn="ctr"/>
            <a:r>
              <a:rPr lang="en-US" sz="4800"/>
              <a:t>Let’s Back Up A Minute</a:t>
            </a:r>
          </a:p>
        </p:txBody>
      </p:sp>
      <p:sp>
        <p:nvSpPr>
          <p:cNvPr id="5" name="Text Placeholder 4">
            <a:extLst>
              <a:ext uri="{FF2B5EF4-FFF2-40B4-BE49-F238E27FC236}">
                <a16:creationId xmlns:a16="http://schemas.microsoft.com/office/drawing/2014/main" id="{CA448A3A-3930-4E40-B8A5-59EED2861B44}"/>
              </a:ext>
            </a:extLst>
          </p:cNvPr>
          <p:cNvSpPr>
            <a:spLocks noGrp="1"/>
          </p:cNvSpPr>
          <p:nvPr>
            <p:ph type="body" idx="1"/>
          </p:nvPr>
        </p:nvSpPr>
        <p:spPr>
          <a:xfrm>
            <a:off x="2667001" y="3602038"/>
            <a:ext cx="6857999" cy="953029"/>
          </a:xfrm>
        </p:spPr>
        <p:txBody>
          <a:bodyPr vert="horz" lIns="91440" tIns="45720" rIns="91440" bIns="45720" rtlCol="0">
            <a:normAutofit/>
          </a:bodyPr>
          <a:lstStyle/>
          <a:p>
            <a:pPr algn="ctr"/>
            <a:r>
              <a:rPr lang="en-US" sz="2000" dirty="0">
                <a:solidFill>
                  <a:schemeClr val="tx2"/>
                </a:solidFill>
              </a:rPr>
              <a:t>Liberal and conservative ideology</a:t>
            </a:r>
          </a:p>
        </p:txBody>
      </p:sp>
    </p:spTree>
    <p:extLst>
      <p:ext uri="{BB962C8B-B14F-4D97-AF65-F5344CB8AC3E}">
        <p14:creationId xmlns:p14="http://schemas.microsoft.com/office/powerpoint/2010/main" val="3488914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6254" y="205173"/>
            <a:ext cx="10420957" cy="1400530"/>
          </a:xfrm>
        </p:spPr>
        <p:txBody>
          <a:bodyPr/>
          <a:lstStyle/>
          <a:p>
            <a:r>
              <a:rPr lang="en-US" sz="4000" dirty="0"/>
              <a:t>Liberal Political Ideology</a:t>
            </a:r>
          </a:p>
        </p:txBody>
      </p:sp>
      <p:sp>
        <p:nvSpPr>
          <p:cNvPr id="3" name="Content Placeholder 2"/>
          <p:cNvSpPr>
            <a:spLocks noGrp="1"/>
          </p:cNvSpPr>
          <p:nvPr>
            <p:ph sz="half" idx="2"/>
          </p:nvPr>
        </p:nvSpPr>
        <p:spPr>
          <a:xfrm>
            <a:off x="934608" y="1394333"/>
            <a:ext cx="4565043" cy="4753397"/>
          </a:xfrm>
        </p:spPr>
        <p:txBody>
          <a:bodyPr>
            <a:normAutofit/>
          </a:bodyPr>
          <a:lstStyle/>
          <a:p>
            <a:r>
              <a:rPr lang="en-US" sz="2400" dirty="0"/>
              <a:t>Favors government action to achieve equal opportunity and </a:t>
            </a:r>
            <a:r>
              <a:rPr lang="en-US" sz="2400" b="1" u="sng" dirty="0"/>
              <a:t>equity for all</a:t>
            </a:r>
            <a:r>
              <a:rPr lang="en-US" sz="2400" dirty="0"/>
              <a:t>. </a:t>
            </a:r>
          </a:p>
          <a:p>
            <a:r>
              <a:rPr lang="en-US" sz="2400" dirty="0"/>
              <a:t>Favors government regulation and oversight over limited government. </a:t>
            </a:r>
          </a:p>
          <a:p>
            <a:r>
              <a:rPr lang="en-US" sz="2400" dirty="0"/>
              <a:t>Supports progressive proposals for social change that may challenge tradition</a:t>
            </a:r>
          </a:p>
        </p:txBody>
      </p:sp>
      <p:pic>
        <p:nvPicPr>
          <p:cNvPr id="9" name="Picture 8" descr="A picture containing drawing&#10;&#10;Description automatically generated">
            <a:extLst>
              <a:ext uri="{FF2B5EF4-FFF2-40B4-BE49-F238E27FC236}">
                <a16:creationId xmlns:a16="http://schemas.microsoft.com/office/drawing/2014/main" id="{27B1C542-2608-4681-9B4C-8F91D8EAF175}"/>
              </a:ext>
            </a:extLst>
          </p:cNvPr>
          <p:cNvPicPr>
            <a:picLocks noChangeAspect="1"/>
          </p:cNvPicPr>
          <p:nvPr/>
        </p:nvPicPr>
        <p:blipFill>
          <a:blip r:embed="rId2"/>
          <a:stretch>
            <a:fillRect/>
          </a:stretch>
        </p:blipFill>
        <p:spPr>
          <a:xfrm>
            <a:off x="5632806" y="1338285"/>
            <a:ext cx="5755303" cy="3021534"/>
          </a:xfrm>
          <a:prstGeom prst="rect">
            <a:avLst/>
          </a:prstGeom>
        </p:spPr>
      </p:pic>
      <p:sp>
        <p:nvSpPr>
          <p:cNvPr id="13" name="TextBox 12">
            <a:extLst>
              <a:ext uri="{FF2B5EF4-FFF2-40B4-BE49-F238E27FC236}">
                <a16:creationId xmlns:a16="http://schemas.microsoft.com/office/drawing/2014/main" id="{F4F4CD50-3041-4423-BFFC-94B040F2FBA1}"/>
              </a:ext>
            </a:extLst>
          </p:cNvPr>
          <p:cNvSpPr txBox="1"/>
          <p:nvPr/>
        </p:nvSpPr>
        <p:spPr>
          <a:xfrm>
            <a:off x="5787109" y="4520694"/>
            <a:ext cx="2694104" cy="707886"/>
          </a:xfrm>
          <a:prstGeom prst="rect">
            <a:avLst/>
          </a:prstGeom>
          <a:noFill/>
        </p:spPr>
        <p:txBody>
          <a:bodyPr wrap="square" rtlCol="0">
            <a:spAutoFit/>
          </a:bodyPr>
          <a:lstStyle/>
          <a:p>
            <a:pPr algn="ctr"/>
            <a:r>
              <a:rPr lang="en-US" sz="4000" b="1" dirty="0"/>
              <a:t>Equality</a:t>
            </a:r>
            <a:endParaRPr lang="en-US" b="1" dirty="0"/>
          </a:p>
        </p:txBody>
      </p:sp>
      <p:sp>
        <p:nvSpPr>
          <p:cNvPr id="15" name="TextBox 14">
            <a:extLst>
              <a:ext uri="{FF2B5EF4-FFF2-40B4-BE49-F238E27FC236}">
                <a16:creationId xmlns:a16="http://schemas.microsoft.com/office/drawing/2014/main" id="{E7E992F8-89A3-4CD8-94B6-F1D2EE41F5FA}"/>
              </a:ext>
            </a:extLst>
          </p:cNvPr>
          <p:cNvSpPr txBox="1"/>
          <p:nvPr/>
        </p:nvSpPr>
        <p:spPr>
          <a:xfrm>
            <a:off x="8563288" y="4530319"/>
            <a:ext cx="2694104" cy="707886"/>
          </a:xfrm>
          <a:prstGeom prst="rect">
            <a:avLst/>
          </a:prstGeom>
          <a:noFill/>
        </p:spPr>
        <p:txBody>
          <a:bodyPr wrap="square" rtlCol="0">
            <a:spAutoFit/>
          </a:bodyPr>
          <a:lstStyle/>
          <a:p>
            <a:pPr algn="ctr"/>
            <a:r>
              <a:rPr lang="en-US" sz="4000" b="1" dirty="0"/>
              <a:t>Equity</a:t>
            </a:r>
            <a:endParaRPr lang="en-US" b="1" dirty="0"/>
          </a:p>
        </p:txBody>
      </p:sp>
    </p:spTree>
    <p:extLst>
      <p:ext uri="{BB962C8B-B14F-4D97-AF65-F5344CB8AC3E}">
        <p14:creationId xmlns:p14="http://schemas.microsoft.com/office/powerpoint/2010/main" val="419484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55" y="139536"/>
            <a:ext cx="10420957" cy="1400530"/>
          </a:xfrm>
        </p:spPr>
        <p:txBody>
          <a:bodyPr/>
          <a:lstStyle/>
          <a:p>
            <a:r>
              <a:rPr lang="en-US" sz="4000" dirty="0"/>
              <a:t>Conservative Political Ideology</a:t>
            </a:r>
          </a:p>
        </p:txBody>
      </p:sp>
      <p:sp>
        <p:nvSpPr>
          <p:cNvPr id="6" name="Content Placeholder 5"/>
          <p:cNvSpPr>
            <a:spLocks noGrp="1"/>
          </p:cNvSpPr>
          <p:nvPr>
            <p:ph sz="quarter" idx="4"/>
          </p:nvPr>
        </p:nvSpPr>
        <p:spPr>
          <a:xfrm>
            <a:off x="5941074" y="1351010"/>
            <a:ext cx="4577052" cy="5221555"/>
          </a:xfrm>
        </p:spPr>
        <p:txBody>
          <a:bodyPr>
            <a:noAutofit/>
          </a:bodyPr>
          <a:lstStyle/>
          <a:p>
            <a:r>
              <a:rPr lang="en-US" sz="2200" dirty="0"/>
              <a:t>Favors personal responsibility, limited government, free markets, and </a:t>
            </a:r>
            <a:r>
              <a:rPr lang="en-US" sz="2200" b="1" u="sng" dirty="0"/>
              <a:t>individual liberty</a:t>
            </a:r>
            <a:r>
              <a:rPr lang="en-US" sz="2200" dirty="0"/>
              <a:t>. </a:t>
            </a:r>
          </a:p>
          <a:p>
            <a:r>
              <a:rPr lang="en-US" sz="2200" dirty="0"/>
              <a:t>Favors</a:t>
            </a:r>
            <a:r>
              <a:rPr lang="en-US" sz="2200" b="1" dirty="0"/>
              <a:t> </a:t>
            </a:r>
            <a:r>
              <a:rPr lang="en-US" sz="2200" dirty="0"/>
              <a:t>tradition in the sense of various religious, cultural, or nationally-defined beliefs and customs in the face of external forces for change</a:t>
            </a:r>
          </a:p>
          <a:p>
            <a:r>
              <a:rPr lang="en-US" sz="2200" dirty="0"/>
              <a:t>Role of government should be to provide people the freedom necessary to pursue their own goals. </a:t>
            </a:r>
          </a:p>
          <a:p>
            <a:pPr marL="0" indent="0">
              <a:buNone/>
            </a:pPr>
            <a:endParaRPr lang="en-US" sz="2200" dirty="0"/>
          </a:p>
        </p:txBody>
      </p:sp>
      <p:sp>
        <p:nvSpPr>
          <p:cNvPr id="7" name="TextBox 6"/>
          <p:cNvSpPr txBox="1"/>
          <p:nvPr/>
        </p:nvSpPr>
        <p:spPr>
          <a:xfrm>
            <a:off x="654254" y="5037625"/>
            <a:ext cx="5218731" cy="1200329"/>
          </a:xfrm>
          <a:prstGeom prst="rect">
            <a:avLst/>
          </a:prstGeom>
          <a:solidFill>
            <a:schemeClr val="accent1"/>
          </a:solidFill>
        </p:spPr>
        <p:txBody>
          <a:bodyPr wrap="square" rtlCol="0">
            <a:spAutoFit/>
          </a:bodyPr>
          <a:lstStyle/>
          <a:p>
            <a:pPr algn="ctr"/>
            <a:r>
              <a:rPr lang="en-US" dirty="0"/>
              <a:t>Wyoming Gov. Mark Gordon waited until December to sign a statewide mask mandate, in part, because he does not want government mandates to accomplish his goals of protecting public health. </a:t>
            </a:r>
          </a:p>
        </p:txBody>
      </p:sp>
      <p:pic>
        <p:nvPicPr>
          <p:cNvPr id="11" name="Picture 10" descr="A drawing of a cartoon character&#10;&#10;Description automatically generated">
            <a:extLst>
              <a:ext uri="{FF2B5EF4-FFF2-40B4-BE49-F238E27FC236}">
                <a16:creationId xmlns:a16="http://schemas.microsoft.com/office/drawing/2014/main" id="{AB920393-47BC-4ADC-962C-F44D6E832CEB}"/>
              </a:ext>
            </a:extLst>
          </p:cNvPr>
          <p:cNvPicPr>
            <a:picLocks noChangeAspect="1"/>
          </p:cNvPicPr>
          <p:nvPr/>
        </p:nvPicPr>
        <p:blipFill>
          <a:blip r:embed="rId3"/>
          <a:stretch>
            <a:fillRect/>
          </a:stretch>
        </p:blipFill>
        <p:spPr>
          <a:xfrm>
            <a:off x="654254" y="1315646"/>
            <a:ext cx="5218731" cy="3640471"/>
          </a:xfrm>
          <a:prstGeom prst="rect">
            <a:avLst/>
          </a:prstGeom>
        </p:spPr>
      </p:pic>
    </p:spTree>
    <p:extLst>
      <p:ext uri="{BB962C8B-B14F-4D97-AF65-F5344CB8AC3E}">
        <p14:creationId xmlns:p14="http://schemas.microsoft.com/office/powerpoint/2010/main" val="194916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019" y="269835"/>
            <a:ext cx="10420957" cy="1400530"/>
          </a:xfrm>
        </p:spPr>
        <p:txBody>
          <a:bodyPr/>
          <a:lstStyle/>
          <a:p>
            <a:r>
              <a:rPr lang="en-US" sz="4000" dirty="0"/>
              <a:t>Side-by-Side Comparison</a:t>
            </a:r>
          </a:p>
        </p:txBody>
      </p:sp>
      <p:sp>
        <p:nvSpPr>
          <p:cNvPr id="4" name="Text Placeholder 3"/>
          <p:cNvSpPr>
            <a:spLocks noGrp="1"/>
          </p:cNvSpPr>
          <p:nvPr>
            <p:ph type="body" idx="1"/>
          </p:nvPr>
        </p:nvSpPr>
        <p:spPr>
          <a:xfrm>
            <a:off x="718019" y="1258231"/>
            <a:ext cx="4781632" cy="576262"/>
          </a:xfrm>
        </p:spPr>
        <p:txBody>
          <a:bodyPr>
            <a:normAutofit fontScale="92500"/>
          </a:bodyPr>
          <a:lstStyle/>
          <a:p>
            <a:r>
              <a:rPr lang="en-US" sz="2800" b="1" u="sng" dirty="0"/>
              <a:t>Liberal Political Ideology</a:t>
            </a:r>
          </a:p>
        </p:txBody>
      </p:sp>
      <p:sp>
        <p:nvSpPr>
          <p:cNvPr id="3" name="Content Placeholder 2"/>
          <p:cNvSpPr>
            <a:spLocks noGrp="1"/>
          </p:cNvSpPr>
          <p:nvPr>
            <p:ph sz="half" idx="2"/>
          </p:nvPr>
        </p:nvSpPr>
        <p:spPr>
          <a:xfrm>
            <a:off x="512956" y="1853248"/>
            <a:ext cx="4986695" cy="4877490"/>
          </a:xfrm>
        </p:spPr>
        <p:txBody>
          <a:bodyPr>
            <a:normAutofit/>
          </a:bodyPr>
          <a:lstStyle/>
          <a:p>
            <a:r>
              <a:rPr lang="en-US" sz="2200" dirty="0"/>
              <a:t>Favors government action to achieve equal opportunity and </a:t>
            </a:r>
            <a:r>
              <a:rPr lang="en-US" sz="2200" b="1" u="sng" dirty="0"/>
              <a:t>equity for all</a:t>
            </a:r>
            <a:r>
              <a:rPr lang="en-US" sz="2200" dirty="0"/>
              <a:t>. </a:t>
            </a:r>
          </a:p>
          <a:p>
            <a:r>
              <a:rPr lang="en-US" sz="2200" dirty="0"/>
              <a:t>Favors government regulation and oversight over limited government. </a:t>
            </a:r>
          </a:p>
          <a:p>
            <a:r>
              <a:rPr lang="en-US" sz="2200" dirty="0"/>
              <a:t>Supports progressive proposals for social change that may challenge tradition</a:t>
            </a:r>
          </a:p>
        </p:txBody>
      </p:sp>
      <p:sp>
        <p:nvSpPr>
          <p:cNvPr id="5" name="Text Placeholder 4"/>
          <p:cNvSpPr>
            <a:spLocks noGrp="1"/>
          </p:cNvSpPr>
          <p:nvPr>
            <p:ph type="body" sz="quarter" idx="3"/>
          </p:nvPr>
        </p:nvSpPr>
        <p:spPr>
          <a:xfrm>
            <a:off x="5654495" y="1258231"/>
            <a:ext cx="5819486" cy="576262"/>
          </a:xfrm>
        </p:spPr>
        <p:txBody>
          <a:bodyPr>
            <a:normAutofit fontScale="92500"/>
          </a:bodyPr>
          <a:lstStyle/>
          <a:p>
            <a:r>
              <a:rPr lang="en-US" sz="2800" b="1" u="sng" dirty="0"/>
              <a:t>Conservative Political Ideology</a:t>
            </a:r>
          </a:p>
        </p:txBody>
      </p:sp>
      <p:sp>
        <p:nvSpPr>
          <p:cNvPr id="6" name="Content Placeholder 5"/>
          <p:cNvSpPr>
            <a:spLocks noGrp="1"/>
          </p:cNvSpPr>
          <p:nvPr>
            <p:ph sz="quarter" idx="4"/>
          </p:nvPr>
        </p:nvSpPr>
        <p:spPr>
          <a:xfrm>
            <a:off x="5654495" y="1834493"/>
            <a:ext cx="4986695" cy="4896245"/>
          </a:xfrm>
        </p:spPr>
        <p:txBody>
          <a:bodyPr>
            <a:noAutofit/>
          </a:bodyPr>
          <a:lstStyle/>
          <a:p>
            <a:r>
              <a:rPr lang="en-US" sz="2200" dirty="0"/>
              <a:t>Favors personal responsibility, limited government, free markets, and </a:t>
            </a:r>
            <a:r>
              <a:rPr lang="en-US" sz="2200" b="1" u="sng" dirty="0"/>
              <a:t>individual liberty</a:t>
            </a:r>
            <a:r>
              <a:rPr lang="en-US" sz="2200" dirty="0"/>
              <a:t>. </a:t>
            </a:r>
          </a:p>
          <a:p>
            <a:r>
              <a:rPr lang="en-US" sz="2200" dirty="0"/>
              <a:t>Favors</a:t>
            </a:r>
            <a:r>
              <a:rPr lang="en-US" sz="2200" b="1" dirty="0"/>
              <a:t> </a:t>
            </a:r>
            <a:r>
              <a:rPr lang="en-US" sz="2200" dirty="0"/>
              <a:t>tradition in the sense of various religious, cultural, or nationally-defined beliefs and customs in the face of external forces for change</a:t>
            </a:r>
          </a:p>
          <a:p>
            <a:r>
              <a:rPr lang="en-US" sz="2200" dirty="0"/>
              <a:t>Role of government should be to provide people the freedom necessary to pursue their own goals. </a:t>
            </a:r>
          </a:p>
          <a:p>
            <a:pPr marL="0" indent="0">
              <a:buNone/>
            </a:pPr>
            <a:endParaRPr lang="en-US" sz="2200" dirty="0"/>
          </a:p>
        </p:txBody>
      </p:sp>
      <p:sp>
        <p:nvSpPr>
          <p:cNvPr id="7" name="TextBox 6"/>
          <p:cNvSpPr txBox="1"/>
          <p:nvPr/>
        </p:nvSpPr>
        <p:spPr>
          <a:xfrm>
            <a:off x="902010" y="5674935"/>
            <a:ext cx="4496586" cy="923330"/>
          </a:xfrm>
          <a:prstGeom prst="rect">
            <a:avLst/>
          </a:prstGeom>
          <a:solidFill>
            <a:schemeClr val="accent1"/>
          </a:solidFill>
        </p:spPr>
        <p:txBody>
          <a:bodyPr wrap="square" rtlCol="0">
            <a:spAutoFit/>
          </a:bodyPr>
          <a:lstStyle/>
          <a:p>
            <a:pPr algn="ctr"/>
            <a:r>
              <a:rPr lang="en-US" dirty="0"/>
              <a:t>Note: We all have good intentions and want the best for our nation. We don’t always agree on </a:t>
            </a:r>
            <a:r>
              <a:rPr lang="en-US" b="1" i="1" u="sng" dirty="0"/>
              <a:t>how</a:t>
            </a:r>
            <a:r>
              <a:rPr lang="en-US" dirty="0"/>
              <a:t> to achieve our goals.</a:t>
            </a:r>
          </a:p>
        </p:txBody>
      </p:sp>
    </p:spTree>
    <p:extLst>
      <p:ext uri="{BB962C8B-B14F-4D97-AF65-F5344CB8AC3E}">
        <p14:creationId xmlns:p14="http://schemas.microsoft.com/office/powerpoint/2010/main" val="14542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168" name="Picture 2">
            <a:extLst>
              <a:ext uri="{FF2B5EF4-FFF2-40B4-BE49-F238E27FC236}">
                <a16:creationId xmlns:a16="http://schemas.microsoft.com/office/drawing/2014/main" id="{3B54EE56-CEC8-4067-8435-4D5937939A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70" name="Group 169">
            <a:extLst>
              <a:ext uri="{FF2B5EF4-FFF2-40B4-BE49-F238E27FC236}">
                <a16:creationId xmlns:a16="http://schemas.microsoft.com/office/drawing/2014/main" id="{6793DC89-E9E3-46CC-9998-C0B67D0F47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171" name="Group 170">
              <a:extLst>
                <a:ext uri="{FF2B5EF4-FFF2-40B4-BE49-F238E27FC236}">
                  <a16:creationId xmlns:a16="http://schemas.microsoft.com/office/drawing/2014/main" id="{B7EEEF19-9CA8-486F-AE73-DE73BF45FF8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pFill/>
          </p:grpSpPr>
          <p:sp>
            <p:nvSpPr>
              <p:cNvPr id="183" name="Rectangle 5">
                <a:extLst>
                  <a:ext uri="{FF2B5EF4-FFF2-40B4-BE49-F238E27FC236}">
                    <a16:creationId xmlns:a16="http://schemas.microsoft.com/office/drawing/2014/main" id="{DAEF5323-92EC-4427-9CD7-68F76A357E9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84" name="Freeform 6">
                <a:extLst>
                  <a:ext uri="{FF2B5EF4-FFF2-40B4-BE49-F238E27FC236}">
                    <a16:creationId xmlns:a16="http://schemas.microsoft.com/office/drawing/2014/main" id="{60D0FC30-2D0E-4781-B6AF-7B6493919D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5" name="Freeform 7">
                <a:extLst>
                  <a:ext uri="{FF2B5EF4-FFF2-40B4-BE49-F238E27FC236}">
                    <a16:creationId xmlns:a16="http://schemas.microsoft.com/office/drawing/2014/main" id="{819512AF-8BEB-4542-9F17-B3BFB03B32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6" name="Freeform 8">
                <a:extLst>
                  <a:ext uri="{FF2B5EF4-FFF2-40B4-BE49-F238E27FC236}">
                    <a16:creationId xmlns:a16="http://schemas.microsoft.com/office/drawing/2014/main" id="{3BB84AA6-0A41-420E-821B-7728AE4922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7" name="Freeform 9">
                <a:extLst>
                  <a:ext uri="{FF2B5EF4-FFF2-40B4-BE49-F238E27FC236}">
                    <a16:creationId xmlns:a16="http://schemas.microsoft.com/office/drawing/2014/main" id="{CB68734A-25BD-4982-A209-2E5D1875B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8" name="Freeform 10">
                <a:extLst>
                  <a:ext uri="{FF2B5EF4-FFF2-40B4-BE49-F238E27FC236}">
                    <a16:creationId xmlns:a16="http://schemas.microsoft.com/office/drawing/2014/main" id="{56AB0ACE-E089-4220-A807-85758EA9D5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9" name="Freeform 11">
                <a:extLst>
                  <a:ext uri="{FF2B5EF4-FFF2-40B4-BE49-F238E27FC236}">
                    <a16:creationId xmlns:a16="http://schemas.microsoft.com/office/drawing/2014/main" id="{A76AA469-057E-4F79-BEB9-306CD4153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0" name="Freeform 12">
                <a:extLst>
                  <a:ext uri="{FF2B5EF4-FFF2-40B4-BE49-F238E27FC236}">
                    <a16:creationId xmlns:a16="http://schemas.microsoft.com/office/drawing/2014/main" id="{50BC3E81-9927-4C57-BB00-4045CCD69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1" name="Freeform 13">
                <a:extLst>
                  <a:ext uri="{FF2B5EF4-FFF2-40B4-BE49-F238E27FC236}">
                    <a16:creationId xmlns:a16="http://schemas.microsoft.com/office/drawing/2014/main" id="{AD4B2FDF-540A-49A0-9DC9-D5054CD454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2" name="Freeform 14">
                <a:extLst>
                  <a:ext uri="{FF2B5EF4-FFF2-40B4-BE49-F238E27FC236}">
                    <a16:creationId xmlns:a16="http://schemas.microsoft.com/office/drawing/2014/main" id="{69BA5CB2-ADBA-4166-B45C-99ED85AC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3" name="Freeform 15">
                <a:extLst>
                  <a:ext uri="{FF2B5EF4-FFF2-40B4-BE49-F238E27FC236}">
                    <a16:creationId xmlns:a16="http://schemas.microsoft.com/office/drawing/2014/main" id="{CBBB12A9-E7B8-423A-AC3D-584FF4745C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4" name="Line 16">
                <a:extLst>
                  <a:ext uri="{FF2B5EF4-FFF2-40B4-BE49-F238E27FC236}">
                    <a16:creationId xmlns:a16="http://schemas.microsoft.com/office/drawing/2014/main" id="{B4FCF827-94F2-40EA-98F6-B0059042205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95" name="Freeform 17">
                <a:extLst>
                  <a:ext uri="{FF2B5EF4-FFF2-40B4-BE49-F238E27FC236}">
                    <a16:creationId xmlns:a16="http://schemas.microsoft.com/office/drawing/2014/main" id="{88F329AB-2148-45E1-A176-70C72553F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6" name="Freeform 18">
                <a:extLst>
                  <a:ext uri="{FF2B5EF4-FFF2-40B4-BE49-F238E27FC236}">
                    <a16:creationId xmlns:a16="http://schemas.microsoft.com/office/drawing/2014/main" id="{D6FB03B4-1125-4CF3-A32D-635D4ABBA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7" name="Freeform 19">
                <a:extLst>
                  <a:ext uri="{FF2B5EF4-FFF2-40B4-BE49-F238E27FC236}">
                    <a16:creationId xmlns:a16="http://schemas.microsoft.com/office/drawing/2014/main" id="{B75BE7AC-1221-4298-8EBB-F7C3BA020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8" name="Freeform 20">
                <a:extLst>
                  <a:ext uri="{FF2B5EF4-FFF2-40B4-BE49-F238E27FC236}">
                    <a16:creationId xmlns:a16="http://schemas.microsoft.com/office/drawing/2014/main" id="{41307B62-5EF1-4017-8EEA-2CB8365BB7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9" name="Rectangle 21">
                <a:extLst>
                  <a:ext uri="{FF2B5EF4-FFF2-40B4-BE49-F238E27FC236}">
                    <a16:creationId xmlns:a16="http://schemas.microsoft.com/office/drawing/2014/main" id="{1FA74FE2-D3E6-452D-BAF6-5D1ED1FE7F9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00" name="Freeform 22">
                <a:extLst>
                  <a:ext uri="{FF2B5EF4-FFF2-40B4-BE49-F238E27FC236}">
                    <a16:creationId xmlns:a16="http://schemas.microsoft.com/office/drawing/2014/main" id="{A5A78A95-E0DA-46E2-8D2C-1A2E95B7A7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1" name="Freeform 23">
                <a:extLst>
                  <a:ext uri="{FF2B5EF4-FFF2-40B4-BE49-F238E27FC236}">
                    <a16:creationId xmlns:a16="http://schemas.microsoft.com/office/drawing/2014/main" id="{854BD4BF-5CE7-4F8D-953C-87592B9C28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2" name="Freeform 24">
                <a:extLst>
                  <a:ext uri="{FF2B5EF4-FFF2-40B4-BE49-F238E27FC236}">
                    <a16:creationId xmlns:a16="http://schemas.microsoft.com/office/drawing/2014/main" id="{7A02B715-3021-45C0-AABD-9A11DF9DA4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3" name="Freeform 25">
                <a:extLst>
                  <a:ext uri="{FF2B5EF4-FFF2-40B4-BE49-F238E27FC236}">
                    <a16:creationId xmlns:a16="http://schemas.microsoft.com/office/drawing/2014/main" id="{610B7212-0152-4F0F-A1CF-03533C416A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4" name="Freeform 26">
                <a:extLst>
                  <a:ext uri="{FF2B5EF4-FFF2-40B4-BE49-F238E27FC236}">
                    <a16:creationId xmlns:a16="http://schemas.microsoft.com/office/drawing/2014/main" id="{D75B0380-7D83-4786-812B-8EA1D74B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5" name="Freeform 27">
                <a:extLst>
                  <a:ext uri="{FF2B5EF4-FFF2-40B4-BE49-F238E27FC236}">
                    <a16:creationId xmlns:a16="http://schemas.microsoft.com/office/drawing/2014/main" id="{454C2B9C-31DA-4FD1-9BB4-2BE02C01D7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6" name="Freeform 28">
                <a:extLst>
                  <a:ext uri="{FF2B5EF4-FFF2-40B4-BE49-F238E27FC236}">
                    <a16:creationId xmlns:a16="http://schemas.microsoft.com/office/drawing/2014/main" id="{F4573E58-0FE0-48EC-9FC0-1971A1C41F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7" name="Freeform 29">
                <a:extLst>
                  <a:ext uri="{FF2B5EF4-FFF2-40B4-BE49-F238E27FC236}">
                    <a16:creationId xmlns:a16="http://schemas.microsoft.com/office/drawing/2014/main" id="{2366F124-B63E-4121-ABE8-CAE346F364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8" name="Freeform 30">
                <a:extLst>
                  <a:ext uri="{FF2B5EF4-FFF2-40B4-BE49-F238E27FC236}">
                    <a16:creationId xmlns:a16="http://schemas.microsoft.com/office/drawing/2014/main" id="{975D44DE-7502-4B0E-B519-46DBC6596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9" name="Freeform 31">
                <a:extLst>
                  <a:ext uri="{FF2B5EF4-FFF2-40B4-BE49-F238E27FC236}">
                    <a16:creationId xmlns:a16="http://schemas.microsoft.com/office/drawing/2014/main" id="{A3478D8C-EF93-40E8-86A6-7CFE4BB5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72" name="Group 171">
              <a:extLst>
                <a:ext uri="{FF2B5EF4-FFF2-40B4-BE49-F238E27FC236}">
                  <a16:creationId xmlns:a16="http://schemas.microsoft.com/office/drawing/2014/main" id="{3B292D1F-7CF5-4D3D-95DB-77A00EF6873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pFill/>
          </p:grpSpPr>
          <p:sp>
            <p:nvSpPr>
              <p:cNvPr id="173" name="Freeform 32">
                <a:extLst>
                  <a:ext uri="{FF2B5EF4-FFF2-40B4-BE49-F238E27FC236}">
                    <a16:creationId xmlns:a16="http://schemas.microsoft.com/office/drawing/2014/main" id="{9FB88120-F47F-4DA4-A647-655884EE4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4" name="Freeform 33">
                <a:extLst>
                  <a:ext uri="{FF2B5EF4-FFF2-40B4-BE49-F238E27FC236}">
                    <a16:creationId xmlns:a16="http://schemas.microsoft.com/office/drawing/2014/main" id="{5972D677-EB37-43AB-8CCC-1076841BF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5" name="Freeform 34">
                <a:extLst>
                  <a:ext uri="{FF2B5EF4-FFF2-40B4-BE49-F238E27FC236}">
                    <a16:creationId xmlns:a16="http://schemas.microsoft.com/office/drawing/2014/main" id="{62A766E0-4869-4F29-98D4-BBC376C2D8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6" name="Freeform 35">
                <a:extLst>
                  <a:ext uri="{FF2B5EF4-FFF2-40B4-BE49-F238E27FC236}">
                    <a16:creationId xmlns:a16="http://schemas.microsoft.com/office/drawing/2014/main" id="{5EE20B16-4564-472A-B033-E30CDD1DD4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7" name="Freeform 36">
                <a:extLst>
                  <a:ext uri="{FF2B5EF4-FFF2-40B4-BE49-F238E27FC236}">
                    <a16:creationId xmlns:a16="http://schemas.microsoft.com/office/drawing/2014/main" id="{DABEBF89-0B7D-43FF-BF13-0973BCC3A8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8" name="Freeform 37">
                <a:extLst>
                  <a:ext uri="{FF2B5EF4-FFF2-40B4-BE49-F238E27FC236}">
                    <a16:creationId xmlns:a16="http://schemas.microsoft.com/office/drawing/2014/main" id="{4A471600-8826-47EC-A5CD-CA01FD834B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9" name="Freeform 38">
                <a:extLst>
                  <a:ext uri="{FF2B5EF4-FFF2-40B4-BE49-F238E27FC236}">
                    <a16:creationId xmlns:a16="http://schemas.microsoft.com/office/drawing/2014/main" id="{6F9C0336-203B-46C7-99A4-3D0A57801A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0" name="Freeform 39">
                <a:extLst>
                  <a:ext uri="{FF2B5EF4-FFF2-40B4-BE49-F238E27FC236}">
                    <a16:creationId xmlns:a16="http://schemas.microsoft.com/office/drawing/2014/main" id="{19680C1C-4144-49AF-AFF1-94748CD3F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1" name="Freeform 40">
                <a:extLst>
                  <a:ext uri="{FF2B5EF4-FFF2-40B4-BE49-F238E27FC236}">
                    <a16:creationId xmlns:a16="http://schemas.microsoft.com/office/drawing/2014/main" id="{491F1B84-41DA-4997-83C1-6070F6C4C7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2" name="Rectangle 41">
                <a:extLst>
                  <a:ext uri="{FF2B5EF4-FFF2-40B4-BE49-F238E27FC236}">
                    <a16:creationId xmlns:a16="http://schemas.microsoft.com/office/drawing/2014/main" id="{5E4BF4FD-49EC-43C4-8D16-80BE8FB80A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5128643" y="618518"/>
            <a:ext cx="6188402" cy="1478570"/>
          </a:xfrm>
        </p:spPr>
        <p:txBody>
          <a:bodyPr vert="horz" lIns="91440" tIns="45720" rIns="91440" bIns="45720" rtlCol="0" anchor="ctr">
            <a:normAutofit/>
          </a:bodyPr>
          <a:lstStyle/>
          <a:p>
            <a:r>
              <a:rPr lang="en-US" sz="3300" dirty="0"/>
              <a:t>When partisans agree on the frame, but not the framing application</a:t>
            </a:r>
          </a:p>
        </p:txBody>
      </p:sp>
      <p:sp>
        <p:nvSpPr>
          <p:cNvPr id="211" name="Round Diagonal Corner Rectangle 6">
            <a:extLst>
              <a:ext uri="{FF2B5EF4-FFF2-40B4-BE49-F238E27FC236}">
                <a16:creationId xmlns:a16="http://schemas.microsoft.com/office/drawing/2014/main" id="{8B9E3A5D-C977-4BD8-ADF3-3F8115033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579" y="808057"/>
            <a:ext cx="3821429" cy="5234394"/>
          </a:xfrm>
          <a:prstGeom prst="round2DiagRect">
            <a:avLst>
              <a:gd name="adj1" fmla="val 11323"/>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a:extLst>
              <a:ext uri="{FF2B5EF4-FFF2-40B4-BE49-F238E27FC236}">
                <a16:creationId xmlns:a16="http://schemas.microsoft.com/office/drawing/2014/main" id="{386838FB-7B9B-4E85-8680-CD5B1D01D2EC}"/>
              </a:ext>
            </a:extLst>
          </p:cNvPr>
          <p:cNvPicPr>
            <a:picLocks noGrp="1" noChangeAspect="1"/>
          </p:cNvPicPr>
          <p:nvPr>
            <p:ph sz="quarter" idx="4"/>
          </p:nvPr>
        </p:nvPicPr>
        <p:blipFill rotWithShape="1">
          <a:blip r:embed="rId4"/>
          <a:srcRect t="11689" b="4157"/>
          <a:stretch/>
        </p:blipFill>
        <p:spPr>
          <a:xfrm>
            <a:off x="1126617" y="1348033"/>
            <a:ext cx="3178638" cy="1785530"/>
          </a:xfrm>
          <a:prstGeom prst="rect">
            <a:avLst/>
          </a:prstGeom>
        </p:spPr>
      </p:pic>
      <p:pic>
        <p:nvPicPr>
          <p:cNvPr id="14" name="Content Placeholder 13" descr="Graphical user interface&#10;&#10;Description automatically generated">
            <a:extLst>
              <a:ext uri="{FF2B5EF4-FFF2-40B4-BE49-F238E27FC236}">
                <a16:creationId xmlns:a16="http://schemas.microsoft.com/office/drawing/2014/main" id="{77399C73-C829-4B0F-9BDD-BEB4B4E3BB3D}"/>
              </a:ext>
            </a:extLst>
          </p:cNvPr>
          <p:cNvPicPr>
            <a:picLocks noGrp="1" noChangeAspect="1"/>
          </p:cNvPicPr>
          <p:nvPr>
            <p:ph sz="half" idx="2"/>
          </p:nvPr>
        </p:nvPicPr>
        <p:blipFill rotWithShape="1">
          <a:blip r:embed="rId5"/>
          <a:srcRect b="46"/>
          <a:stretch/>
        </p:blipFill>
        <p:spPr>
          <a:xfrm>
            <a:off x="1126616" y="3718161"/>
            <a:ext cx="3178638" cy="1787161"/>
          </a:xfrm>
          <a:prstGeom prst="rect">
            <a:avLst/>
          </a:prstGeom>
        </p:spPr>
      </p:pic>
      <p:sp>
        <p:nvSpPr>
          <p:cNvPr id="4" name="Text Placeholder 3">
            <a:extLst>
              <a:ext uri="{FF2B5EF4-FFF2-40B4-BE49-F238E27FC236}">
                <a16:creationId xmlns:a16="http://schemas.microsoft.com/office/drawing/2014/main" id="{4406CC85-29A1-4207-9A8C-E15E4DA78D95}"/>
              </a:ext>
            </a:extLst>
          </p:cNvPr>
          <p:cNvSpPr>
            <a:spLocks noGrp="1"/>
          </p:cNvSpPr>
          <p:nvPr>
            <p:ph type="body" idx="1"/>
          </p:nvPr>
        </p:nvSpPr>
        <p:spPr>
          <a:xfrm>
            <a:off x="5128643" y="2249487"/>
            <a:ext cx="6188402" cy="3541714"/>
          </a:xfrm>
        </p:spPr>
        <p:txBody>
          <a:bodyPr vert="horz" lIns="91440" tIns="45720" rIns="91440" bIns="45720" rtlCol="0" anchor="t">
            <a:normAutofit/>
          </a:bodyPr>
          <a:lstStyle/>
          <a:p>
            <a:pPr>
              <a:lnSpc>
                <a:spcPct val="120000"/>
              </a:lnSpc>
            </a:pPr>
            <a:r>
              <a:rPr lang="en-US" dirty="0"/>
              <a:t>Example: </a:t>
            </a:r>
            <a:r>
              <a:rPr lang="en-US" cap="none" dirty="0"/>
              <a:t>Climate Change As Described By An Economic Development / Competitiveness Frame</a:t>
            </a:r>
            <a:endParaRPr lang="en-US" dirty="0"/>
          </a:p>
          <a:p>
            <a:pPr marL="457200" indent="-228600">
              <a:lnSpc>
                <a:spcPct val="120000"/>
              </a:lnSpc>
              <a:buFont typeface="Arial" panose="020B0604020202020204" pitchFamily="34" charset="0"/>
              <a:buChar char="•"/>
            </a:pPr>
            <a:r>
              <a:rPr lang="en-US" cap="none" dirty="0"/>
              <a:t>Liberals highlight economic gains of clean energy innovation</a:t>
            </a:r>
          </a:p>
          <a:p>
            <a:pPr marL="457200" indent="-228600">
              <a:lnSpc>
                <a:spcPct val="120000"/>
              </a:lnSpc>
              <a:buFont typeface="Arial" panose="020B0604020202020204" pitchFamily="34" charset="0"/>
              <a:buChar char="•"/>
            </a:pPr>
            <a:r>
              <a:rPr lang="en-US" cap="none" dirty="0"/>
              <a:t>Conservatives highlight economic strength and reliability of fossil fuels</a:t>
            </a:r>
          </a:p>
        </p:txBody>
      </p:sp>
      <p:sp>
        <p:nvSpPr>
          <p:cNvPr id="210" name="TextBox 209">
            <a:extLst>
              <a:ext uri="{FF2B5EF4-FFF2-40B4-BE49-F238E27FC236}">
                <a16:creationId xmlns:a16="http://schemas.microsoft.com/office/drawing/2014/main" id="{6E90DF2C-0A62-4D58-AE6D-09FBEBE93C74}"/>
              </a:ext>
            </a:extLst>
          </p:cNvPr>
          <p:cNvSpPr txBox="1"/>
          <p:nvPr/>
        </p:nvSpPr>
        <p:spPr>
          <a:xfrm>
            <a:off x="793749" y="6308765"/>
            <a:ext cx="2091501" cy="369332"/>
          </a:xfrm>
          <a:prstGeom prst="rect">
            <a:avLst/>
          </a:prstGeom>
          <a:noFill/>
        </p:spPr>
        <p:txBody>
          <a:bodyPr wrap="square" rtlCol="0">
            <a:spAutoFit/>
          </a:bodyPr>
          <a:lstStyle/>
          <a:p>
            <a:r>
              <a:rPr lang="en-US" dirty="0"/>
              <a:t>From Nisbet (2009)</a:t>
            </a:r>
          </a:p>
        </p:txBody>
      </p:sp>
    </p:spTree>
    <p:extLst>
      <p:ext uri="{BB962C8B-B14F-4D97-AF65-F5344CB8AC3E}">
        <p14:creationId xmlns:p14="http://schemas.microsoft.com/office/powerpoint/2010/main" val="140791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C9A395D-0E3C-47A2-BD3C-E0B63FFEB9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0679A098-1291-4ABE-A761-D1BEDD68E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04DF8F41-DD3B-47AD-A8E9-6B42152BE251}"/>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7" name="Picture 6">
            <a:extLst>
              <a:ext uri="{FF2B5EF4-FFF2-40B4-BE49-F238E27FC236}">
                <a16:creationId xmlns:a16="http://schemas.microsoft.com/office/drawing/2014/main" id="{F570517D-7A12-408F-ABF1-1F1DF26F3E4C}"/>
              </a:ext>
            </a:extLst>
          </p:cNvPr>
          <p:cNvPicPr>
            <a:picLocks noChangeAspect="1"/>
          </p:cNvPicPr>
          <p:nvPr/>
        </p:nvPicPr>
        <p:blipFill rotWithShape="1">
          <a:blip r:embed="rId4">
            <a:alphaModFix/>
          </a:blip>
          <a:srcRect t="10959" b="10620"/>
          <a:stretch/>
        </p:blipFill>
        <p:spPr>
          <a:xfrm>
            <a:off x="3611" y="10"/>
            <a:ext cx="12188389" cy="6857990"/>
          </a:xfrm>
          <a:prstGeom prst="rect">
            <a:avLst/>
          </a:prstGeom>
        </p:spPr>
      </p:pic>
      <p:grpSp>
        <p:nvGrpSpPr>
          <p:cNvPr id="16" name="Group 15">
            <a:extLst>
              <a:ext uri="{FF2B5EF4-FFF2-40B4-BE49-F238E27FC236}">
                <a16:creationId xmlns:a16="http://schemas.microsoft.com/office/drawing/2014/main" id="{1D4E244F-B3CC-4EA6-AEF8-9C10A9F2D6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11455400" cy="6848476"/>
            <a:chOff x="372533" y="0"/>
            <a:chExt cx="11455400" cy="6848476"/>
          </a:xfrm>
        </p:grpSpPr>
        <p:sp>
          <p:nvSpPr>
            <p:cNvPr id="17" name="Round Diagonal Corner Rectangle 7">
              <a:extLst>
                <a:ext uri="{FF2B5EF4-FFF2-40B4-BE49-F238E27FC236}">
                  <a16:creationId xmlns:a16="http://schemas.microsoft.com/office/drawing/2014/main" id="{3ADF6A4B-498A-43D2-93FC-45D1C94E1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234058F-4A78-4BDB-BB4C-D5C3A3A5035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38" name="Freeform 32">
                <a:extLst>
                  <a:ext uri="{FF2B5EF4-FFF2-40B4-BE49-F238E27FC236}">
                    <a16:creationId xmlns:a16="http://schemas.microsoft.com/office/drawing/2014/main" id="{81923CAD-9918-44BE-9706-67D58C972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39" name="Freeform 33">
                <a:extLst>
                  <a:ext uri="{FF2B5EF4-FFF2-40B4-BE49-F238E27FC236}">
                    <a16:creationId xmlns:a16="http://schemas.microsoft.com/office/drawing/2014/main" id="{DB4D2157-45E9-4E6B-B4F9-872B39F133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40" name="Freeform 34">
                <a:extLst>
                  <a:ext uri="{FF2B5EF4-FFF2-40B4-BE49-F238E27FC236}">
                    <a16:creationId xmlns:a16="http://schemas.microsoft.com/office/drawing/2014/main" id="{3AF950BB-DE8F-4B49-8982-2DF7730EE3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41" name="Freeform 37">
                <a:extLst>
                  <a:ext uri="{FF2B5EF4-FFF2-40B4-BE49-F238E27FC236}">
                    <a16:creationId xmlns:a16="http://schemas.microsoft.com/office/drawing/2014/main" id="{AE9B44C5-8A5E-4526-99B4-DBB63CC2D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19" name="Group 18">
              <a:extLst>
                <a:ext uri="{FF2B5EF4-FFF2-40B4-BE49-F238E27FC236}">
                  <a16:creationId xmlns:a16="http://schemas.microsoft.com/office/drawing/2014/main" id="{A910EF9E-D7FF-4921-A289-5AB046461A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32" name="Freeform 35">
                <a:extLst>
                  <a:ext uri="{FF2B5EF4-FFF2-40B4-BE49-F238E27FC236}">
                    <a16:creationId xmlns:a16="http://schemas.microsoft.com/office/drawing/2014/main" id="{5D1500E8-0351-4B53-9578-09F33B26C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33" name="Freeform 36">
                <a:extLst>
                  <a:ext uri="{FF2B5EF4-FFF2-40B4-BE49-F238E27FC236}">
                    <a16:creationId xmlns:a16="http://schemas.microsoft.com/office/drawing/2014/main" id="{65A2BF85-98D8-4340-AF82-808A1EC255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34" name="Freeform 38">
                <a:extLst>
                  <a:ext uri="{FF2B5EF4-FFF2-40B4-BE49-F238E27FC236}">
                    <a16:creationId xmlns:a16="http://schemas.microsoft.com/office/drawing/2014/main" id="{B0441C99-23C8-42B2-A9A2-36F6CE6BAA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5" name="Freeform 39">
                <a:extLst>
                  <a:ext uri="{FF2B5EF4-FFF2-40B4-BE49-F238E27FC236}">
                    <a16:creationId xmlns:a16="http://schemas.microsoft.com/office/drawing/2014/main" id="{3304648D-1287-492A-A76B-4724456AE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36" name="Freeform 40">
                <a:extLst>
                  <a:ext uri="{FF2B5EF4-FFF2-40B4-BE49-F238E27FC236}">
                    <a16:creationId xmlns:a16="http://schemas.microsoft.com/office/drawing/2014/main" id="{32B78AFE-D9B6-41B5-B593-4B797DA21E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7" name="Rectangle 41">
                <a:extLst>
                  <a:ext uri="{FF2B5EF4-FFF2-40B4-BE49-F238E27FC236}">
                    <a16:creationId xmlns:a16="http://schemas.microsoft.com/office/drawing/2014/main" id="{BCA10968-EDF7-42D6-90B0-53A80026F8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grpSp>
          <p:nvGrpSpPr>
            <p:cNvPr id="20" name="Group 19">
              <a:extLst>
                <a:ext uri="{FF2B5EF4-FFF2-40B4-BE49-F238E27FC236}">
                  <a16:creationId xmlns:a16="http://schemas.microsoft.com/office/drawing/2014/main" id="{AD1EB8D8-CD83-45AD-9D5A-A9E2D3C112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28" name="Freeform 32">
                <a:extLst>
                  <a:ext uri="{FF2B5EF4-FFF2-40B4-BE49-F238E27FC236}">
                    <a16:creationId xmlns:a16="http://schemas.microsoft.com/office/drawing/2014/main" id="{8A6D937B-952D-4A1B-BF33-2FEEE7367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29" name="Freeform 33">
                <a:extLst>
                  <a:ext uri="{FF2B5EF4-FFF2-40B4-BE49-F238E27FC236}">
                    <a16:creationId xmlns:a16="http://schemas.microsoft.com/office/drawing/2014/main" id="{B1150F7C-2943-4E9B-9DE9-A6BFE2646E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30" name="Freeform 34">
                <a:extLst>
                  <a:ext uri="{FF2B5EF4-FFF2-40B4-BE49-F238E27FC236}">
                    <a16:creationId xmlns:a16="http://schemas.microsoft.com/office/drawing/2014/main" id="{A4C8781F-2B1E-44FB-A324-F38A31F0C4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1" name="Freeform 37">
                <a:extLst>
                  <a:ext uri="{FF2B5EF4-FFF2-40B4-BE49-F238E27FC236}">
                    <a16:creationId xmlns:a16="http://schemas.microsoft.com/office/drawing/2014/main" id="{D03FBB69-F351-4E02-8966-FCEF0F202A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21" name="Group 20">
              <a:extLst>
                <a:ext uri="{FF2B5EF4-FFF2-40B4-BE49-F238E27FC236}">
                  <a16:creationId xmlns:a16="http://schemas.microsoft.com/office/drawing/2014/main" id="{B201A811-52F0-4094-9436-ED11EA9045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22" name="Freeform 35">
                <a:extLst>
                  <a:ext uri="{FF2B5EF4-FFF2-40B4-BE49-F238E27FC236}">
                    <a16:creationId xmlns:a16="http://schemas.microsoft.com/office/drawing/2014/main" id="{9FC3980B-D9F9-442F-9A4E-C7F4E8D10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23" name="Freeform 36">
                <a:extLst>
                  <a:ext uri="{FF2B5EF4-FFF2-40B4-BE49-F238E27FC236}">
                    <a16:creationId xmlns:a16="http://schemas.microsoft.com/office/drawing/2014/main" id="{910EFCEE-C831-466C-AC2F-94F88DBC0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24" name="Freeform 38">
                <a:extLst>
                  <a:ext uri="{FF2B5EF4-FFF2-40B4-BE49-F238E27FC236}">
                    <a16:creationId xmlns:a16="http://schemas.microsoft.com/office/drawing/2014/main" id="{2615A3E9-7D96-4000-98B6-AEEF6A6433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5" name="Freeform 39">
                <a:extLst>
                  <a:ext uri="{FF2B5EF4-FFF2-40B4-BE49-F238E27FC236}">
                    <a16:creationId xmlns:a16="http://schemas.microsoft.com/office/drawing/2014/main" id="{32C5195D-6336-43F8-B899-DF72D2AE8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26" name="Freeform 40">
                <a:extLst>
                  <a:ext uri="{FF2B5EF4-FFF2-40B4-BE49-F238E27FC236}">
                    <a16:creationId xmlns:a16="http://schemas.microsoft.com/office/drawing/2014/main" id="{8ABD3FAB-A4EA-4D58-8742-268B17D11E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7" name="Rectangle 41">
                <a:extLst>
                  <a:ext uri="{FF2B5EF4-FFF2-40B4-BE49-F238E27FC236}">
                    <a16:creationId xmlns:a16="http://schemas.microsoft.com/office/drawing/2014/main" id="{A9C0472A-2593-4A0C-A011-A742360A06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3001" y="1007533"/>
            <a:ext cx="9905998" cy="1092200"/>
          </a:xfrm>
        </p:spPr>
        <p:txBody>
          <a:bodyPr>
            <a:normAutofit/>
          </a:bodyPr>
          <a:lstStyle/>
          <a:p>
            <a:pPr algn="ctr"/>
            <a:r>
              <a:rPr lang="en-US" sz="6000" dirty="0"/>
              <a:t>Frames and Partisanship</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1143001" y="2252134"/>
            <a:ext cx="9905999" cy="3454399"/>
          </a:xfrm>
        </p:spPr>
        <p:txBody>
          <a:bodyPr anchor="ctr">
            <a:normAutofit/>
          </a:bodyPr>
          <a:lstStyle/>
          <a:p>
            <a:pPr marL="0" indent="0" algn="ctr">
              <a:buNone/>
            </a:pPr>
            <a:r>
              <a:rPr lang="en-US" sz="3600" dirty="0"/>
              <a:t>Of course, sometimes partisans completely disagree about the frame.</a:t>
            </a:r>
            <a:endParaRPr lang="en-US" sz="3600" b="1" i="1" dirty="0"/>
          </a:p>
          <a:p>
            <a:endParaRPr lang="en-US" sz="2000" dirty="0"/>
          </a:p>
        </p:txBody>
      </p:sp>
    </p:spTree>
    <p:extLst>
      <p:ext uri="{BB962C8B-B14F-4D97-AF65-F5344CB8AC3E}">
        <p14:creationId xmlns:p14="http://schemas.microsoft.com/office/powerpoint/2010/main" val="2592608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2013DC-330C-4095-9A83-87C0455232E7}"/>
              </a:ext>
            </a:extLst>
          </p:cNvPr>
          <p:cNvSpPr>
            <a:spLocks noGrp="1"/>
          </p:cNvSpPr>
          <p:nvPr>
            <p:ph type="title"/>
          </p:nvPr>
        </p:nvSpPr>
        <p:spPr>
          <a:xfrm>
            <a:off x="7638201" y="618518"/>
            <a:ext cx="3409210" cy="1478570"/>
          </a:xfrm>
        </p:spPr>
        <p:txBody>
          <a:bodyPr>
            <a:normAutofit fontScale="90000"/>
          </a:bodyPr>
          <a:lstStyle/>
          <a:p>
            <a:r>
              <a:rPr lang="en-US" dirty="0"/>
              <a:t>Frequently Used Science Frames</a:t>
            </a:r>
          </a:p>
        </p:txBody>
      </p:sp>
      <p:sp>
        <p:nvSpPr>
          <p:cNvPr id="6" name="Content Placeholder 5">
            <a:extLst>
              <a:ext uri="{FF2B5EF4-FFF2-40B4-BE49-F238E27FC236}">
                <a16:creationId xmlns:a16="http://schemas.microsoft.com/office/drawing/2014/main" id="{186769B1-7F8C-4258-BF57-372EF9FA17C7}"/>
              </a:ext>
            </a:extLst>
          </p:cNvPr>
          <p:cNvSpPr>
            <a:spLocks noGrp="1"/>
          </p:cNvSpPr>
          <p:nvPr>
            <p:ph idx="1"/>
          </p:nvPr>
        </p:nvSpPr>
        <p:spPr>
          <a:xfrm>
            <a:off x="7638200" y="2284850"/>
            <a:ext cx="4223742" cy="3541714"/>
          </a:xfrm>
        </p:spPr>
        <p:txBody>
          <a:bodyPr/>
          <a:lstStyle/>
          <a:p>
            <a:r>
              <a:rPr lang="en-US" dirty="0"/>
              <a:t>Modules </a:t>
            </a:r>
            <a:r>
              <a:rPr lang="en-US" dirty="0">
                <a:sym typeface="Wingdings" panose="05000000000000000000" pitchFamily="2" charset="2"/>
              </a:rPr>
              <a:t> Week 3  Quick View Handout - Table of Science Frames (from Nisbet, 2009)</a:t>
            </a:r>
            <a:endParaRPr lang="en-US" dirty="0"/>
          </a:p>
          <a:p>
            <a:r>
              <a:rPr lang="en-US" dirty="0"/>
              <a:t>Not inherently partisan.</a:t>
            </a:r>
          </a:p>
        </p:txBody>
      </p:sp>
      <p:pic>
        <p:nvPicPr>
          <p:cNvPr id="2050" name="Picture 2">
            <a:extLst>
              <a:ext uri="{FF2B5EF4-FFF2-40B4-BE49-F238E27FC236}">
                <a16:creationId xmlns:a16="http://schemas.microsoft.com/office/drawing/2014/main" id="{A4AF81E4-64E1-40AB-9A92-20198938A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73" y="0"/>
            <a:ext cx="6091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850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218" name="Picture 2">
            <a:extLst>
              <a:ext uri="{FF2B5EF4-FFF2-40B4-BE49-F238E27FC236}">
                <a16:creationId xmlns:a16="http://schemas.microsoft.com/office/drawing/2014/main" id="{519FA62B-A2C9-49F5-8C45-9D5CDCD72B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nvGrpSpPr>
          <p:cNvPr id="220" name="Group 219">
            <a:extLst>
              <a:ext uri="{FF2B5EF4-FFF2-40B4-BE49-F238E27FC236}">
                <a16:creationId xmlns:a16="http://schemas.microsoft.com/office/drawing/2014/main" id="{A24E966C-35F3-4DB1-8C23-4BC252E4E4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221" name="Group 220">
              <a:extLst>
                <a:ext uri="{FF2B5EF4-FFF2-40B4-BE49-F238E27FC236}">
                  <a16:creationId xmlns:a16="http://schemas.microsoft.com/office/drawing/2014/main" id="{C24ADCBC-2A94-4F6E-BC8D-278612B7ACF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pFill/>
          </p:grpSpPr>
          <p:sp>
            <p:nvSpPr>
              <p:cNvPr id="233" name="Rectangle 5">
                <a:extLst>
                  <a:ext uri="{FF2B5EF4-FFF2-40B4-BE49-F238E27FC236}">
                    <a16:creationId xmlns:a16="http://schemas.microsoft.com/office/drawing/2014/main" id="{38F45A3E-0BAF-4E7A-AD24-51B345041D5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234" name="Freeform 6">
                <a:extLst>
                  <a:ext uri="{FF2B5EF4-FFF2-40B4-BE49-F238E27FC236}">
                    <a16:creationId xmlns:a16="http://schemas.microsoft.com/office/drawing/2014/main" id="{5340FE26-BABB-409C-A32A-B3D10BD235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5" name="Freeform 7">
                <a:extLst>
                  <a:ext uri="{FF2B5EF4-FFF2-40B4-BE49-F238E27FC236}">
                    <a16:creationId xmlns:a16="http://schemas.microsoft.com/office/drawing/2014/main" id="{A9468B59-1984-42C3-88A4-942CF6EF75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6" name="Freeform 8">
                <a:extLst>
                  <a:ext uri="{FF2B5EF4-FFF2-40B4-BE49-F238E27FC236}">
                    <a16:creationId xmlns:a16="http://schemas.microsoft.com/office/drawing/2014/main" id="{F6B5E914-0078-49CC-AD42-C97DC361C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7" name="Freeform 9">
                <a:extLst>
                  <a:ext uri="{FF2B5EF4-FFF2-40B4-BE49-F238E27FC236}">
                    <a16:creationId xmlns:a16="http://schemas.microsoft.com/office/drawing/2014/main" id="{D18B3F5A-0978-48AE-9360-8ABC8CEABB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8" name="Freeform 10">
                <a:extLst>
                  <a:ext uri="{FF2B5EF4-FFF2-40B4-BE49-F238E27FC236}">
                    <a16:creationId xmlns:a16="http://schemas.microsoft.com/office/drawing/2014/main" id="{27E73F9B-CBFF-473A-9B41-8964B831E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9" name="Freeform 11">
                <a:extLst>
                  <a:ext uri="{FF2B5EF4-FFF2-40B4-BE49-F238E27FC236}">
                    <a16:creationId xmlns:a16="http://schemas.microsoft.com/office/drawing/2014/main" id="{558218B5-0904-4C19-8935-1A64432BC2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0" name="Freeform 12">
                <a:extLst>
                  <a:ext uri="{FF2B5EF4-FFF2-40B4-BE49-F238E27FC236}">
                    <a16:creationId xmlns:a16="http://schemas.microsoft.com/office/drawing/2014/main" id="{DBCBCB59-A700-4032-AB43-CB06687996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1" name="Freeform 13">
                <a:extLst>
                  <a:ext uri="{FF2B5EF4-FFF2-40B4-BE49-F238E27FC236}">
                    <a16:creationId xmlns:a16="http://schemas.microsoft.com/office/drawing/2014/main" id="{861A9C11-1685-4F09-B995-D5ECAD153F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2" name="Freeform 14">
                <a:extLst>
                  <a:ext uri="{FF2B5EF4-FFF2-40B4-BE49-F238E27FC236}">
                    <a16:creationId xmlns:a16="http://schemas.microsoft.com/office/drawing/2014/main" id="{57CCC420-3BF0-4A3E-A4FB-41537B064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3" name="Freeform 15">
                <a:extLst>
                  <a:ext uri="{FF2B5EF4-FFF2-40B4-BE49-F238E27FC236}">
                    <a16:creationId xmlns:a16="http://schemas.microsoft.com/office/drawing/2014/main" id="{1DEFC6D1-15DA-4DDC-8FD1-B7630B8D60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4" name="Line 16">
                <a:extLst>
                  <a:ext uri="{FF2B5EF4-FFF2-40B4-BE49-F238E27FC236}">
                    <a16:creationId xmlns:a16="http://schemas.microsoft.com/office/drawing/2014/main" id="{0C6F2EE9-81FE-4B46-9513-6EC7D930124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5" name="Freeform 17">
                <a:extLst>
                  <a:ext uri="{FF2B5EF4-FFF2-40B4-BE49-F238E27FC236}">
                    <a16:creationId xmlns:a16="http://schemas.microsoft.com/office/drawing/2014/main" id="{26DF77E9-F68C-4FE0-864E-A4A4DE36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6" name="Freeform 18">
                <a:extLst>
                  <a:ext uri="{FF2B5EF4-FFF2-40B4-BE49-F238E27FC236}">
                    <a16:creationId xmlns:a16="http://schemas.microsoft.com/office/drawing/2014/main" id="{9D3495ED-B588-4755-B8BB-18D33E4AC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7" name="Freeform 19">
                <a:extLst>
                  <a:ext uri="{FF2B5EF4-FFF2-40B4-BE49-F238E27FC236}">
                    <a16:creationId xmlns:a16="http://schemas.microsoft.com/office/drawing/2014/main" id="{E76105FE-305A-42A7-B2DD-388B99FAB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8" name="Freeform 20">
                <a:extLst>
                  <a:ext uri="{FF2B5EF4-FFF2-40B4-BE49-F238E27FC236}">
                    <a16:creationId xmlns:a16="http://schemas.microsoft.com/office/drawing/2014/main" id="{F1883F6E-6FAE-49E2-AE28-02B88BEBF6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9" name="Rectangle 21">
                <a:extLst>
                  <a:ext uri="{FF2B5EF4-FFF2-40B4-BE49-F238E27FC236}">
                    <a16:creationId xmlns:a16="http://schemas.microsoft.com/office/drawing/2014/main" id="{8C8A198F-A0AA-455F-ACD5-8587457BDD5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250" name="Freeform 22">
                <a:extLst>
                  <a:ext uri="{FF2B5EF4-FFF2-40B4-BE49-F238E27FC236}">
                    <a16:creationId xmlns:a16="http://schemas.microsoft.com/office/drawing/2014/main" id="{E57E155C-0F05-498E-B0E3-33AE15B7E8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1" name="Freeform 23">
                <a:extLst>
                  <a:ext uri="{FF2B5EF4-FFF2-40B4-BE49-F238E27FC236}">
                    <a16:creationId xmlns:a16="http://schemas.microsoft.com/office/drawing/2014/main" id="{3D7FB1D7-F9DB-443D-A2D4-40C46F6975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2" name="Freeform 24">
                <a:extLst>
                  <a:ext uri="{FF2B5EF4-FFF2-40B4-BE49-F238E27FC236}">
                    <a16:creationId xmlns:a16="http://schemas.microsoft.com/office/drawing/2014/main" id="{9EF7FB08-B52A-4C0D-BF32-AC6D91AE99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3" name="Freeform 25">
                <a:extLst>
                  <a:ext uri="{FF2B5EF4-FFF2-40B4-BE49-F238E27FC236}">
                    <a16:creationId xmlns:a16="http://schemas.microsoft.com/office/drawing/2014/main" id="{2A27D708-7911-4EAB-8A9D-E608726B57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4" name="Freeform 26">
                <a:extLst>
                  <a:ext uri="{FF2B5EF4-FFF2-40B4-BE49-F238E27FC236}">
                    <a16:creationId xmlns:a16="http://schemas.microsoft.com/office/drawing/2014/main" id="{40A3E3AC-335B-4EAB-A5D4-E72C8434A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5" name="Freeform 27">
                <a:extLst>
                  <a:ext uri="{FF2B5EF4-FFF2-40B4-BE49-F238E27FC236}">
                    <a16:creationId xmlns:a16="http://schemas.microsoft.com/office/drawing/2014/main" id="{FC4E923E-7CEC-4950-8C12-F40EAE7A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6" name="Freeform 28">
                <a:extLst>
                  <a:ext uri="{FF2B5EF4-FFF2-40B4-BE49-F238E27FC236}">
                    <a16:creationId xmlns:a16="http://schemas.microsoft.com/office/drawing/2014/main" id="{23A92FB5-3211-4195-8FFA-A8F49F6777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7" name="Freeform 29">
                <a:extLst>
                  <a:ext uri="{FF2B5EF4-FFF2-40B4-BE49-F238E27FC236}">
                    <a16:creationId xmlns:a16="http://schemas.microsoft.com/office/drawing/2014/main" id="{BB88442A-84E1-4264-BD24-B14020F21E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8" name="Freeform 30">
                <a:extLst>
                  <a:ext uri="{FF2B5EF4-FFF2-40B4-BE49-F238E27FC236}">
                    <a16:creationId xmlns:a16="http://schemas.microsoft.com/office/drawing/2014/main" id="{B47AD665-0844-40BF-AE62-BA493929C5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9" name="Freeform 31">
                <a:extLst>
                  <a:ext uri="{FF2B5EF4-FFF2-40B4-BE49-F238E27FC236}">
                    <a16:creationId xmlns:a16="http://schemas.microsoft.com/office/drawing/2014/main" id="{01D8E540-292C-4867-BD21-43910262E9F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grpSp>
          <p:nvGrpSpPr>
            <p:cNvPr id="222" name="Group 221">
              <a:extLst>
                <a:ext uri="{FF2B5EF4-FFF2-40B4-BE49-F238E27FC236}">
                  <a16:creationId xmlns:a16="http://schemas.microsoft.com/office/drawing/2014/main" id="{A00C8F50-D632-4BE8-B5BF-8AEAE2D1326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pFill/>
          </p:grpSpPr>
          <p:sp>
            <p:nvSpPr>
              <p:cNvPr id="223" name="Freeform 32">
                <a:extLst>
                  <a:ext uri="{FF2B5EF4-FFF2-40B4-BE49-F238E27FC236}">
                    <a16:creationId xmlns:a16="http://schemas.microsoft.com/office/drawing/2014/main" id="{7870CC07-8D37-4F4D-A73B-9762FFAB17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4" name="Freeform 33">
                <a:extLst>
                  <a:ext uri="{FF2B5EF4-FFF2-40B4-BE49-F238E27FC236}">
                    <a16:creationId xmlns:a16="http://schemas.microsoft.com/office/drawing/2014/main" id="{06B84BAB-C27B-4804-9496-FDDA7FF6F2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5" name="Freeform 34">
                <a:extLst>
                  <a:ext uri="{FF2B5EF4-FFF2-40B4-BE49-F238E27FC236}">
                    <a16:creationId xmlns:a16="http://schemas.microsoft.com/office/drawing/2014/main" id="{45E90447-AF32-4C90-8940-D5EBE9F640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6" name="Freeform 35">
                <a:extLst>
                  <a:ext uri="{FF2B5EF4-FFF2-40B4-BE49-F238E27FC236}">
                    <a16:creationId xmlns:a16="http://schemas.microsoft.com/office/drawing/2014/main" id="{DFD35AB5-2871-471E-87D3-C3C024C31E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7" name="Freeform 36">
                <a:extLst>
                  <a:ext uri="{FF2B5EF4-FFF2-40B4-BE49-F238E27FC236}">
                    <a16:creationId xmlns:a16="http://schemas.microsoft.com/office/drawing/2014/main" id="{60EED77B-C4CD-44DE-B7AA-472CBEE6EC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8" name="Freeform 37">
                <a:extLst>
                  <a:ext uri="{FF2B5EF4-FFF2-40B4-BE49-F238E27FC236}">
                    <a16:creationId xmlns:a16="http://schemas.microsoft.com/office/drawing/2014/main" id="{68122908-2E24-4971-A70E-29CFE953E5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9" name="Freeform 38">
                <a:extLst>
                  <a:ext uri="{FF2B5EF4-FFF2-40B4-BE49-F238E27FC236}">
                    <a16:creationId xmlns:a16="http://schemas.microsoft.com/office/drawing/2014/main" id="{43930918-848F-4F70-8C42-426DCCB4D4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0" name="Freeform 39">
                <a:extLst>
                  <a:ext uri="{FF2B5EF4-FFF2-40B4-BE49-F238E27FC236}">
                    <a16:creationId xmlns:a16="http://schemas.microsoft.com/office/drawing/2014/main" id="{7C2C1A0B-06A1-4F89-9A58-66CAB57F1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1" name="Freeform 40">
                <a:extLst>
                  <a:ext uri="{FF2B5EF4-FFF2-40B4-BE49-F238E27FC236}">
                    <a16:creationId xmlns:a16="http://schemas.microsoft.com/office/drawing/2014/main" id="{F26FAEF0-6EA1-41B4-AC1D-0BC56E43EF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2" name="Rectangle 41">
                <a:extLst>
                  <a:ext uri="{FF2B5EF4-FFF2-40B4-BE49-F238E27FC236}">
                    <a16:creationId xmlns:a16="http://schemas.microsoft.com/office/drawing/2014/main" id="{563F085C-A9C1-47AB-9656-468B79DE5A2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grpSp>
      </p:grpSp>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3" y="618518"/>
            <a:ext cx="9905998" cy="1478570"/>
          </a:xfrm>
        </p:spPr>
        <p:txBody>
          <a:bodyPr vert="horz" lIns="91440" tIns="45720" rIns="91440" bIns="45720" rtlCol="0" anchor="ctr">
            <a:normAutofit/>
          </a:bodyPr>
          <a:lstStyle/>
          <a:p>
            <a:pPr algn="ctr"/>
            <a:r>
              <a:rPr lang="en-US" dirty="0"/>
              <a:t>When partisans Do not agree on the frame </a:t>
            </a:r>
            <a:endParaRPr lang="en-US"/>
          </a:p>
        </p:txBody>
      </p:sp>
      <p:pic>
        <p:nvPicPr>
          <p:cNvPr id="11" name="Content Placeholder 10">
            <a:extLst>
              <a:ext uri="{FF2B5EF4-FFF2-40B4-BE49-F238E27FC236}">
                <a16:creationId xmlns:a16="http://schemas.microsoft.com/office/drawing/2014/main" id="{ECA27F53-CB65-41F5-A500-91CDCEDA3FA1}"/>
              </a:ext>
            </a:extLst>
          </p:cNvPr>
          <p:cNvPicPr>
            <a:picLocks noGrp="1" noChangeAspect="1"/>
          </p:cNvPicPr>
          <p:nvPr>
            <p:ph sz="half" idx="2"/>
          </p:nvPr>
        </p:nvPicPr>
        <p:blipFill rotWithShape="1">
          <a:blip r:embed="rId5"/>
          <a:srcRect t="3586" r="5" b="5"/>
          <a:stretch/>
        </p:blipFill>
        <p:spPr>
          <a:xfrm>
            <a:off x="515880" y="2070834"/>
            <a:ext cx="5539640" cy="3621561"/>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4" name="Text Placeholder 3">
            <a:extLst>
              <a:ext uri="{FF2B5EF4-FFF2-40B4-BE49-F238E27FC236}">
                <a16:creationId xmlns:a16="http://schemas.microsoft.com/office/drawing/2014/main" id="{4406CC85-29A1-4207-9A8C-E15E4DA78D95}"/>
              </a:ext>
            </a:extLst>
          </p:cNvPr>
          <p:cNvSpPr>
            <a:spLocks noGrp="1"/>
          </p:cNvSpPr>
          <p:nvPr>
            <p:ph type="body" idx="1"/>
          </p:nvPr>
        </p:nvSpPr>
        <p:spPr>
          <a:xfrm>
            <a:off x="6204479" y="1957388"/>
            <a:ext cx="4844521" cy="3833813"/>
          </a:xfrm>
        </p:spPr>
        <p:txBody>
          <a:bodyPr vert="horz" lIns="91440" tIns="45720" rIns="91440" bIns="45720" rtlCol="0" anchor="ctr">
            <a:normAutofit/>
          </a:bodyPr>
          <a:lstStyle/>
          <a:p>
            <a:pPr>
              <a:lnSpc>
                <a:spcPct val="110000"/>
              </a:lnSpc>
            </a:pPr>
            <a:r>
              <a:rPr lang="en-US" sz="2200" dirty="0"/>
              <a:t>Example of frame disagreement: </a:t>
            </a:r>
          </a:p>
          <a:p>
            <a:pPr indent="-228600">
              <a:lnSpc>
                <a:spcPct val="110000"/>
              </a:lnSpc>
              <a:buFont typeface="Arial" panose="020B0604020202020204" pitchFamily="34" charset="0"/>
              <a:buChar char="•"/>
            </a:pPr>
            <a:r>
              <a:rPr lang="en-US" sz="2200" cap="none" dirty="0"/>
              <a:t>2000s: Should federal money go to stem cell research? </a:t>
            </a:r>
          </a:p>
          <a:p>
            <a:pPr indent="-228600">
              <a:lnSpc>
                <a:spcPct val="110000"/>
              </a:lnSpc>
              <a:buFont typeface="Arial" panose="020B0604020202020204" pitchFamily="34" charset="0"/>
              <a:buChar char="•"/>
            </a:pPr>
            <a:r>
              <a:rPr lang="en-US" sz="2200" dirty="0">
                <a:hlinkClick r:id="rId6"/>
              </a:rPr>
              <a:t>Timeline of issue</a:t>
            </a:r>
            <a:endParaRPr lang="en-US" sz="2200" dirty="0"/>
          </a:p>
          <a:p>
            <a:pPr marL="457200" indent="-228600">
              <a:lnSpc>
                <a:spcPct val="110000"/>
              </a:lnSpc>
              <a:buFont typeface="Arial" panose="020B0604020202020204" pitchFamily="34" charset="0"/>
              <a:buChar char="•"/>
            </a:pPr>
            <a:r>
              <a:rPr lang="en-US" sz="2200" cap="none" dirty="0"/>
              <a:t>What frames are applied in this political cartoon?</a:t>
            </a:r>
          </a:p>
          <a:p>
            <a:pPr marL="457200" indent="-228600">
              <a:lnSpc>
                <a:spcPct val="110000"/>
              </a:lnSpc>
              <a:buFont typeface="Arial" panose="020B0604020202020204" pitchFamily="34" charset="0"/>
              <a:buChar char="•"/>
            </a:pPr>
            <a:r>
              <a:rPr lang="en-US" sz="2200" cap="none" dirty="0"/>
              <a:t>What frame do conservative vs. liberals apply?</a:t>
            </a:r>
          </a:p>
        </p:txBody>
      </p:sp>
    </p:spTree>
    <p:extLst>
      <p:ext uri="{BB962C8B-B14F-4D97-AF65-F5344CB8AC3E}">
        <p14:creationId xmlns:p14="http://schemas.microsoft.com/office/powerpoint/2010/main" val="33666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CA8F521-170F-4C55-8796-D6659BC1D8C7}"/>
              </a:ext>
            </a:extLst>
          </p:cNvPr>
          <p:cNvSpPr>
            <a:spLocks noGrp="1"/>
          </p:cNvSpPr>
          <p:nvPr>
            <p:ph type="ctrTitle"/>
          </p:nvPr>
        </p:nvSpPr>
        <p:spPr>
          <a:xfrm>
            <a:off x="2270481" y="1113282"/>
            <a:ext cx="3734941" cy="2396682"/>
          </a:xfrm>
        </p:spPr>
        <p:txBody>
          <a:bodyPr>
            <a:normAutofit/>
          </a:bodyPr>
          <a:lstStyle/>
          <a:p>
            <a:r>
              <a:rPr lang="en-US" sz="6000" dirty="0"/>
              <a:t>Week 3, Video 3 </a:t>
            </a:r>
          </a:p>
        </p:txBody>
      </p:sp>
      <p:sp>
        <p:nvSpPr>
          <p:cNvPr id="8" name="Subtitle 7">
            <a:extLst>
              <a:ext uri="{FF2B5EF4-FFF2-40B4-BE49-F238E27FC236}">
                <a16:creationId xmlns:a16="http://schemas.microsoft.com/office/drawing/2014/main" id="{ACC4B14C-54E3-4491-837B-90F8443D89E4}"/>
              </a:ext>
            </a:extLst>
          </p:cNvPr>
          <p:cNvSpPr>
            <a:spLocks noGrp="1"/>
          </p:cNvSpPr>
          <p:nvPr>
            <p:ph type="subTitle" idx="1"/>
          </p:nvPr>
        </p:nvSpPr>
        <p:spPr>
          <a:xfrm>
            <a:off x="2270481" y="3602038"/>
            <a:ext cx="3734942" cy="2052720"/>
          </a:xfrm>
        </p:spPr>
        <p:txBody>
          <a:bodyPr>
            <a:noAutofit/>
          </a:bodyPr>
          <a:lstStyle/>
          <a:p>
            <a:pPr>
              <a:lnSpc>
                <a:spcPct val="100000"/>
              </a:lnSpc>
            </a:pPr>
            <a:r>
              <a:rPr lang="en-US" sz="4400" dirty="0"/>
              <a:t>When Do Frames Impact Us?</a:t>
            </a:r>
          </a:p>
        </p:txBody>
      </p:sp>
      <p:sp>
        <p:nvSpPr>
          <p:cNvPr id="80" name="Round Diagonal Corner Rectangle 6">
            <a:extLst>
              <a:ext uri="{FF2B5EF4-FFF2-40B4-BE49-F238E27FC236}">
                <a16:creationId xmlns:a16="http://schemas.microsoft.com/office/drawing/2014/main" id="{E514B1EB-1EB9-4A85-9C31-C41C1A7CE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808057"/>
            <a:ext cx="5286376"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591073B2-7744-4101-BBB4-0366A981F7FE}"/>
              </a:ext>
            </a:extLst>
          </p:cNvPr>
          <p:cNvPicPr>
            <a:picLocks noChangeAspect="1"/>
          </p:cNvPicPr>
          <p:nvPr/>
        </p:nvPicPr>
        <p:blipFill rotWithShape="1">
          <a:blip r:embed="rId3"/>
          <a:srcRect t="6769" r="-2" b="2497"/>
          <a:stretch/>
        </p:blipFill>
        <p:spPr>
          <a:xfrm>
            <a:off x="6421396" y="1322271"/>
            <a:ext cx="4635583" cy="4205967"/>
          </a:xfrm>
          <a:prstGeom prst="rect">
            <a:avLst/>
          </a:prstGeom>
        </p:spPr>
      </p:pic>
    </p:spTree>
    <p:extLst>
      <p:ext uri="{BB962C8B-B14F-4D97-AF65-F5344CB8AC3E}">
        <p14:creationId xmlns:p14="http://schemas.microsoft.com/office/powerpoint/2010/main" val="846350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2" y="350230"/>
            <a:ext cx="10122935" cy="1478570"/>
          </a:xfrm>
        </p:spPr>
        <p:txBody>
          <a:bodyPr>
            <a:normAutofit/>
          </a:bodyPr>
          <a:lstStyle/>
          <a:p>
            <a:r>
              <a:rPr lang="en-US" sz="6000" dirty="0"/>
              <a:t>When Do Frames Impact Us?</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903288" y="1709529"/>
            <a:ext cx="10361059" cy="5148470"/>
          </a:xfrm>
        </p:spPr>
        <p:txBody>
          <a:bodyPr>
            <a:normAutofit/>
          </a:bodyPr>
          <a:lstStyle/>
          <a:p>
            <a:pPr marL="514350" indent="-514350">
              <a:buFont typeface="+mj-lt"/>
              <a:buAutoNum type="arabicPeriod"/>
            </a:pPr>
            <a:r>
              <a:rPr lang="en-US" sz="3200" dirty="0"/>
              <a:t>When the issue is novel or new, we are more easily impacted by its framing.</a:t>
            </a:r>
          </a:p>
          <a:p>
            <a:pPr marL="0" lvl="0" indent="0">
              <a:buNone/>
            </a:pPr>
            <a:endParaRPr lang="en-US" sz="3200" dirty="0"/>
          </a:p>
          <a:p>
            <a:endParaRPr lang="en-US" sz="2800" dirty="0"/>
          </a:p>
        </p:txBody>
      </p:sp>
      <p:pic>
        <p:nvPicPr>
          <p:cNvPr id="6" name="Picture 5">
            <a:extLst>
              <a:ext uri="{FF2B5EF4-FFF2-40B4-BE49-F238E27FC236}">
                <a16:creationId xmlns:a16="http://schemas.microsoft.com/office/drawing/2014/main" id="{CDF44775-5767-48A1-89ED-E375FA06885C}"/>
              </a:ext>
            </a:extLst>
          </p:cNvPr>
          <p:cNvPicPr>
            <a:picLocks noChangeAspect="1"/>
          </p:cNvPicPr>
          <p:nvPr/>
        </p:nvPicPr>
        <p:blipFill>
          <a:blip r:embed="rId2"/>
          <a:stretch>
            <a:fillRect/>
          </a:stretch>
        </p:blipFill>
        <p:spPr>
          <a:xfrm>
            <a:off x="272902" y="2919830"/>
            <a:ext cx="11428228" cy="3938169"/>
          </a:xfrm>
          <a:prstGeom prst="rect">
            <a:avLst/>
          </a:prstGeom>
        </p:spPr>
      </p:pic>
    </p:spTree>
    <p:extLst>
      <p:ext uri="{BB962C8B-B14F-4D97-AF65-F5344CB8AC3E}">
        <p14:creationId xmlns:p14="http://schemas.microsoft.com/office/powerpoint/2010/main" val="4105528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6569957" y="618518"/>
            <a:ext cx="4747088" cy="1478570"/>
          </a:xfrm>
        </p:spPr>
        <p:txBody>
          <a:bodyPr>
            <a:normAutofit/>
          </a:bodyPr>
          <a:lstStyle/>
          <a:p>
            <a:r>
              <a:rPr lang="en-US" sz="4400" dirty="0"/>
              <a:t>When Do Frames Impact Us?</a:t>
            </a:r>
          </a:p>
        </p:txBody>
      </p:sp>
      <p:sp>
        <p:nvSpPr>
          <p:cNvPr id="13" name="Round Diagonal Corner Rectangle 9">
            <a:extLst>
              <a:ext uri="{FF2B5EF4-FFF2-40B4-BE49-F238E27FC236}">
                <a16:creationId xmlns:a16="http://schemas.microsoft.com/office/drawing/2014/main" id="{14436AD2-BD0F-4545-B2E9-06007B35B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99BE1CF-F75E-42CE-87CF-C5A7F2BEA085}"/>
              </a:ext>
            </a:extLst>
          </p:cNvPr>
          <p:cNvPicPr>
            <a:picLocks noChangeAspect="1"/>
          </p:cNvPicPr>
          <p:nvPr/>
        </p:nvPicPr>
        <p:blipFill>
          <a:blip r:embed="rId3"/>
          <a:stretch>
            <a:fillRect/>
          </a:stretch>
        </p:blipFill>
        <p:spPr>
          <a:xfrm>
            <a:off x="1118988" y="1663263"/>
            <a:ext cx="4635583" cy="3535537"/>
          </a:xfrm>
          <a:prstGeom prst="rect">
            <a:avLst/>
          </a:prstGeom>
        </p:spPr>
      </p:pic>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6569957" y="2249487"/>
            <a:ext cx="4747087" cy="3541714"/>
          </a:xfrm>
        </p:spPr>
        <p:txBody>
          <a:bodyPr>
            <a:noAutofit/>
          </a:bodyPr>
          <a:lstStyle/>
          <a:p>
            <a:pPr marL="514350" indent="-514350">
              <a:buFont typeface="+mj-lt"/>
              <a:buAutoNum type="arabicPeriod" startAt="2"/>
            </a:pPr>
            <a:r>
              <a:rPr lang="en-US" dirty="0"/>
              <a:t>When someone is more undecided, moderate, uninterested, ambivalent, or not elaborating on the issue, we are more easily swayed by framing.</a:t>
            </a:r>
          </a:p>
        </p:txBody>
      </p:sp>
    </p:spTree>
    <p:extLst>
      <p:ext uri="{BB962C8B-B14F-4D97-AF65-F5344CB8AC3E}">
        <p14:creationId xmlns:p14="http://schemas.microsoft.com/office/powerpoint/2010/main" val="1029626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2" y="618518"/>
            <a:ext cx="5894387" cy="1478570"/>
          </a:xfrm>
        </p:spPr>
        <p:txBody>
          <a:bodyPr anchor="b">
            <a:normAutofit fontScale="90000"/>
          </a:bodyPr>
          <a:lstStyle/>
          <a:p>
            <a:r>
              <a:rPr lang="en-US" sz="5400" dirty="0"/>
              <a:t>When Do Frames Impact Us?</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1141412" y="2249487"/>
            <a:ext cx="5894388" cy="3541714"/>
          </a:xfrm>
        </p:spPr>
        <p:txBody>
          <a:bodyPr>
            <a:normAutofit/>
          </a:bodyPr>
          <a:lstStyle/>
          <a:p>
            <a:pPr marL="742950" indent="-742950">
              <a:buFont typeface="+mj-lt"/>
              <a:buAutoNum type="arabicPeriod" startAt="3"/>
            </a:pPr>
            <a:r>
              <a:rPr lang="en-US" sz="3600" dirty="0"/>
              <a:t>When there is no competition for a particular frame, we tend to believe that frame.</a:t>
            </a:r>
          </a:p>
          <a:p>
            <a:pPr marL="0" lvl="0" indent="0">
              <a:buNone/>
            </a:pPr>
            <a:endParaRPr lang="en-US" dirty="0"/>
          </a:p>
          <a:p>
            <a:endParaRPr lang="en-US" dirty="0"/>
          </a:p>
        </p:txBody>
      </p:sp>
      <p:pic>
        <p:nvPicPr>
          <p:cNvPr id="5" name="Picture 4">
            <a:extLst>
              <a:ext uri="{FF2B5EF4-FFF2-40B4-BE49-F238E27FC236}">
                <a16:creationId xmlns:a16="http://schemas.microsoft.com/office/drawing/2014/main" id="{29CC1327-ACE4-4AFC-BB34-7E242EB7D933}"/>
              </a:ext>
            </a:extLst>
          </p:cNvPr>
          <p:cNvPicPr>
            <a:picLocks noChangeAspect="1"/>
          </p:cNvPicPr>
          <p:nvPr/>
        </p:nvPicPr>
        <p:blipFill rotWithShape="1">
          <a:blip r:embed="rId3"/>
          <a:srcRect l="46997" r="9608"/>
          <a:stretch/>
        </p:blipFill>
        <p:spPr>
          <a:xfrm>
            <a:off x="7534937" y="950869"/>
            <a:ext cx="3425199" cy="484033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31012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219-167E-416F-B9B6-C45F1D7061E3}"/>
              </a:ext>
            </a:extLst>
          </p:cNvPr>
          <p:cNvSpPr>
            <a:spLocks noGrp="1"/>
          </p:cNvSpPr>
          <p:nvPr>
            <p:ph type="title"/>
          </p:nvPr>
        </p:nvSpPr>
        <p:spPr>
          <a:xfrm>
            <a:off x="1141413" y="618518"/>
            <a:ext cx="9905998" cy="1478570"/>
          </a:xfrm>
        </p:spPr>
        <p:txBody>
          <a:bodyPr>
            <a:normAutofit fontScale="90000"/>
          </a:bodyPr>
          <a:lstStyle/>
          <a:p>
            <a:pPr algn="ctr"/>
            <a:r>
              <a:rPr lang="en-US" sz="6000" dirty="0"/>
              <a:t>When Do Frames Impact Us?</a:t>
            </a:r>
          </a:p>
        </p:txBody>
      </p:sp>
      <p:sp>
        <p:nvSpPr>
          <p:cNvPr id="3" name="Content Placeholder 2">
            <a:extLst>
              <a:ext uri="{FF2B5EF4-FFF2-40B4-BE49-F238E27FC236}">
                <a16:creationId xmlns:a16="http://schemas.microsoft.com/office/drawing/2014/main" id="{599150CE-F79E-40EF-BFDE-155CB1385CEF}"/>
              </a:ext>
            </a:extLst>
          </p:cNvPr>
          <p:cNvSpPr>
            <a:spLocks noGrp="1"/>
          </p:cNvSpPr>
          <p:nvPr>
            <p:ph idx="1"/>
          </p:nvPr>
        </p:nvSpPr>
        <p:spPr>
          <a:xfrm>
            <a:off x="1141412" y="2249487"/>
            <a:ext cx="4844521" cy="3541714"/>
          </a:xfrm>
        </p:spPr>
        <p:txBody>
          <a:bodyPr anchor="ctr">
            <a:normAutofit/>
          </a:bodyPr>
          <a:lstStyle/>
          <a:p>
            <a:pPr marL="742950" indent="-742950">
              <a:buFont typeface="+mj-lt"/>
              <a:buAutoNum type="arabicPeriod" startAt="4"/>
            </a:pPr>
            <a:r>
              <a:rPr lang="en-US" sz="3600" dirty="0"/>
              <a:t>When the frame is consistent with our values, we believe that particular frame more.</a:t>
            </a:r>
          </a:p>
          <a:p>
            <a:pPr marL="0" lvl="0" indent="0">
              <a:buNone/>
            </a:pPr>
            <a:endParaRPr lang="en-US" dirty="0"/>
          </a:p>
          <a:p>
            <a:endParaRPr lang="en-US" dirty="0"/>
          </a:p>
        </p:txBody>
      </p:sp>
      <p:pic>
        <p:nvPicPr>
          <p:cNvPr id="6" name="Picture 5">
            <a:extLst>
              <a:ext uri="{FF2B5EF4-FFF2-40B4-BE49-F238E27FC236}">
                <a16:creationId xmlns:a16="http://schemas.microsoft.com/office/drawing/2014/main" id="{046682B6-390A-4252-BAC1-52A13ED1D646}"/>
              </a:ext>
            </a:extLst>
          </p:cNvPr>
          <p:cNvPicPr>
            <a:picLocks noChangeAspect="1"/>
          </p:cNvPicPr>
          <p:nvPr/>
        </p:nvPicPr>
        <p:blipFill rotWithShape="1">
          <a:blip r:embed="rId3"/>
          <a:srcRect r="3" b="1612"/>
          <a:stretch/>
        </p:blipFill>
        <p:spPr>
          <a:xfrm>
            <a:off x="6392335" y="2497720"/>
            <a:ext cx="4655075" cy="304789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237413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2334E-7BB8-4753-A56C-DD198329D967}"/>
              </a:ext>
            </a:extLst>
          </p:cNvPr>
          <p:cNvSpPr>
            <a:spLocks noGrp="1"/>
          </p:cNvSpPr>
          <p:nvPr>
            <p:ph type="title"/>
          </p:nvPr>
        </p:nvSpPr>
        <p:spPr>
          <a:xfrm>
            <a:off x="1141413" y="618518"/>
            <a:ext cx="4685529" cy="1478570"/>
          </a:xfrm>
        </p:spPr>
        <p:txBody>
          <a:bodyPr>
            <a:noAutofit/>
          </a:bodyPr>
          <a:lstStyle/>
          <a:p>
            <a:r>
              <a:rPr lang="en-US" sz="4400" dirty="0"/>
              <a:t>When Do Frames Impact Us?</a:t>
            </a:r>
          </a:p>
        </p:txBody>
      </p:sp>
      <p:sp>
        <p:nvSpPr>
          <p:cNvPr id="8" name="Content Placeholder 7">
            <a:extLst>
              <a:ext uri="{FF2B5EF4-FFF2-40B4-BE49-F238E27FC236}">
                <a16:creationId xmlns:a16="http://schemas.microsoft.com/office/drawing/2014/main" id="{CC86FFA5-FFB5-46B1-8FD6-F7AF6E6DA2FA}"/>
              </a:ext>
            </a:extLst>
          </p:cNvPr>
          <p:cNvSpPr>
            <a:spLocks noGrp="1"/>
          </p:cNvSpPr>
          <p:nvPr>
            <p:ph idx="1"/>
          </p:nvPr>
        </p:nvSpPr>
        <p:spPr>
          <a:xfrm>
            <a:off x="1141413" y="2249486"/>
            <a:ext cx="4685530" cy="4363495"/>
          </a:xfrm>
        </p:spPr>
        <p:txBody>
          <a:bodyPr>
            <a:normAutofit/>
          </a:bodyPr>
          <a:lstStyle/>
          <a:p>
            <a:pPr marL="457200" indent="-457200">
              <a:buFont typeface="+mj-lt"/>
              <a:buAutoNum type="arabicPeriod" startAt="5"/>
            </a:pPr>
            <a:r>
              <a:rPr lang="en-US" sz="2800" dirty="0"/>
              <a:t>When our political identities are activated, we are more heavily influenced by our in-group’s framing of the issue.</a:t>
            </a:r>
          </a:p>
        </p:txBody>
      </p:sp>
      <p:sp>
        <p:nvSpPr>
          <p:cNvPr id="21" name="Rectangle 20">
            <a:extLst>
              <a:ext uri="{FF2B5EF4-FFF2-40B4-BE49-F238E27FC236}">
                <a16:creationId xmlns:a16="http://schemas.microsoft.com/office/drawing/2014/main" id="{A735DC16-D6FB-4D67-8E25-6251808DA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tx1"/>
          </a:solidFill>
          <a:ln>
            <a:noFill/>
          </a:ln>
          <a:effectLst>
            <a:innerShdw blurRad="63500" dist="12700" dir="108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Elephant outline">
            <a:extLst>
              <a:ext uri="{FF2B5EF4-FFF2-40B4-BE49-F238E27FC236}">
                <a16:creationId xmlns:a16="http://schemas.microsoft.com/office/drawing/2014/main" id="{DFDD5B69-45E9-4F6C-8318-FC014ACBB8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20908" y="509482"/>
            <a:ext cx="2364317" cy="2364317"/>
          </a:xfrm>
          <a:prstGeom prst="rect">
            <a:avLst/>
          </a:prstGeom>
        </p:spPr>
      </p:pic>
      <p:sp useBgFill="1">
        <p:nvSpPr>
          <p:cNvPr id="23" name="Rectangle 22">
            <a:extLst>
              <a:ext uri="{FF2B5EF4-FFF2-40B4-BE49-F238E27FC236}">
                <a16:creationId xmlns:a16="http://schemas.microsoft.com/office/drawing/2014/main" id="{B771D315-9BAE-4AE3-A485-621C657CCC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8280" y="0"/>
            <a:ext cx="91440" cy="3474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Horse outline">
            <a:extLst>
              <a:ext uri="{FF2B5EF4-FFF2-40B4-BE49-F238E27FC236}">
                <a16:creationId xmlns:a16="http://schemas.microsoft.com/office/drawing/2014/main" id="{0FAD7162-E61B-453D-AEF5-6C6BFDEF37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02775" y="509482"/>
            <a:ext cx="2364317" cy="2364317"/>
          </a:xfrm>
          <a:prstGeom prst="rect">
            <a:avLst/>
          </a:prstGeom>
        </p:spPr>
      </p:pic>
      <p:sp useBgFill="1">
        <p:nvSpPr>
          <p:cNvPr id="25" name="Rectangle 24">
            <a:extLst>
              <a:ext uri="{FF2B5EF4-FFF2-40B4-BE49-F238E27FC236}">
                <a16:creationId xmlns:a16="http://schemas.microsoft.com/office/drawing/2014/main" id="{FF3DE91F-11CD-40BC-A65F-E2A57C803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383280"/>
            <a:ext cx="6096002"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Head with gears outline">
            <a:extLst>
              <a:ext uri="{FF2B5EF4-FFF2-40B4-BE49-F238E27FC236}">
                <a16:creationId xmlns:a16="http://schemas.microsoft.com/office/drawing/2014/main" id="{471CE4A1-31A2-4B49-8299-946BB9C7E2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79602" y="4033896"/>
            <a:ext cx="2739814" cy="2739814"/>
          </a:xfrm>
          <a:prstGeom prst="rect">
            <a:avLst/>
          </a:prstGeom>
        </p:spPr>
      </p:pic>
      <p:sp>
        <p:nvSpPr>
          <p:cNvPr id="24" name="TextBox 23">
            <a:extLst>
              <a:ext uri="{FF2B5EF4-FFF2-40B4-BE49-F238E27FC236}">
                <a16:creationId xmlns:a16="http://schemas.microsoft.com/office/drawing/2014/main" id="{EA7496C4-3742-4EDC-B837-C066C24D3014}"/>
              </a:ext>
            </a:extLst>
          </p:cNvPr>
          <p:cNvSpPr txBox="1"/>
          <p:nvPr/>
        </p:nvSpPr>
        <p:spPr>
          <a:xfrm>
            <a:off x="1177099" y="6239482"/>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417204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3D1F-E894-4B2F-8ADB-0C500ABB73C5}"/>
              </a:ext>
            </a:extLst>
          </p:cNvPr>
          <p:cNvSpPr>
            <a:spLocks noGrp="1"/>
          </p:cNvSpPr>
          <p:nvPr>
            <p:ph type="title"/>
          </p:nvPr>
        </p:nvSpPr>
        <p:spPr>
          <a:xfrm>
            <a:off x="5128643" y="618518"/>
            <a:ext cx="6188402" cy="1478570"/>
          </a:xfrm>
        </p:spPr>
        <p:txBody>
          <a:bodyPr>
            <a:normAutofit/>
          </a:bodyPr>
          <a:lstStyle/>
          <a:p>
            <a:r>
              <a:rPr lang="en-US" dirty="0"/>
              <a:t>When Do Frames Impact Us?</a:t>
            </a:r>
          </a:p>
        </p:txBody>
      </p:sp>
      <p:sp>
        <p:nvSpPr>
          <p:cNvPr id="10" name="Round Diagonal Corner Rectangle 6">
            <a:extLst>
              <a:ext uri="{FF2B5EF4-FFF2-40B4-BE49-F238E27FC236}">
                <a16:creationId xmlns:a16="http://schemas.microsoft.com/office/drawing/2014/main" id="{F57FEC46-F8CB-4925-8DAC-B57A9F5CC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579" y="808057"/>
            <a:ext cx="3821429" cy="5234394"/>
          </a:xfrm>
          <a:prstGeom prst="round2DiagRect">
            <a:avLst>
              <a:gd name="adj1" fmla="val 11323"/>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Boxing Glove outline">
            <a:extLst>
              <a:ext uri="{FF2B5EF4-FFF2-40B4-BE49-F238E27FC236}">
                <a16:creationId xmlns:a16="http://schemas.microsoft.com/office/drawing/2014/main" id="{BF2D0BE2-1DDF-4BC9-8CB1-212686EB8B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17" y="1836950"/>
            <a:ext cx="3178638" cy="3178638"/>
          </a:xfrm>
          <a:prstGeom prst="rect">
            <a:avLst/>
          </a:prstGeom>
        </p:spPr>
      </p:pic>
      <p:sp>
        <p:nvSpPr>
          <p:cNvPr id="3" name="Content Placeholder 2">
            <a:extLst>
              <a:ext uri="{FF2B5EF4-FFF2-40B4-BE49-F238E27FC236}">
                <a16:creationId xmlns:a16="http://schemas.microsoft.com/office/drawing/2014/main" id="{3A5A90EC-5373-489D-8C49-414CBFF51590}"/>
              </a:ext>
            </a:extLst>
          </p:cNvPr>
          <p:cNvSpPr>
            <a:spLocks noGrp="1"/>
          </p:cNvSpPr>
          <p:nvPr>
            <p:ph idx="1"/>
          </p:nvPr>
        </p:nvSpPr>
        <p:spPr>
          <a:xfrm>
            <a:off x="5128643" y="2249487"/>
            <a:ext cx="6188402" cy="3541714"/>
          </a:xfrm>
        </p:spPr>
        <p:txBody>
          <a:bodyPr>
            <a:normAutofit/>
          </a:bodyPr>
          <a:lstStyle/>
          <a:p>
            <a:pPr marL="457200" indent="-457200">
              <a:buFont typeface="+mj-lt"/>
              <a:buAutoNum type="arabicPeriod" startAt="6"/>
            </a:pPr>
            <a:r>
              <a:rPr lang="en-US" sz="2800" dirty="0"/>
              <a:t>When political conflict is emphasized, we retreat to believing our </a:t>
            </a:r>
            <a:r>
              <a:rPr lang="en-US" sz="2800" b="1" u="sng" dirty="0"/>
              <a:t>in-group’s</a:t>
            </a:r>
            <a:r>
              <a:rPr lang="en-US" sz="2800" dirty="0"/>
              <a:t> framing of the issue.</a:t>
            </a:r>
          </a:p>
          <a:p>
            <a:pPr marL="457200" indent="-457200">
              <a:buFont typeface="+mj-lt"/>
              <a:buAutoNum type="arabicPeriod" startAt="6"/>
            </a:pPr>
            <a:endParaRPr lang="en-US" dirty="0"/>
          </a:p>
        </p:txBody>
      </p:sp>
      <p:sp>
        <p:nvSpPr>
          <p:cNvPr id="7" name="TextBox 6">
            <a:extLst>
              <a:ext uri="{FF2B5EF4-FFF2-40B4-BE49-F238E27FC236}">
                <a16:creationId xmlns:a16="http://schemas.microsoft.com/office/drawing/2014/main" id="{D11B8075-A03C-4EFE-9F2D-73CBCFB27C90}"/>
              </a:ext>
            </a:extLst>
          </p:cNvPr>
          <p:cNvSpPr txBox="1"/>
          <p:nvPr/>
        </p:nvSpPr>
        <p:spPr>
          <a:xfrm>
            <a:off x="1177099" y="6239482"/>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55593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58C199-FA47-47EB-992E-5E50A1596C02}"/>
              </a:ext>
            </a:extLst>
          </p:cNvPr>
          <p:cNvSpPr>
            <a:spLocks noGrp="1"/>
          </p:cNvSpPr>
          <p:nvPr>
            <p:ph type="title"/>
          </p:nvPr>
        </p:nvSpPr>
        <p:spPr>
          <a:xfrm>
            <a:off x="5128643" y="618518"/>
            <a:ext cx="6188402" cy="2720810"/>
          </a:xfrm>
        </p:spPr>
        <p:txBody>
          <a:bodyPr>
            <a:normAutofit fontScale="90000"/>
          </a:bodyPr>
          <a:lstStyle/>
          <a:p>
            <a:r>
              <a:rPr lang="en-US" sz="4400" dirty="0"/>
              <a:t>The Danger of the conflict frame:</a:t>
            </a:r>
            <a:br>
              <a:rPr lang="en-US" sz="4400" dirty="0"/>
            </a:br>
            <a:br>
              <a:rPr lang="en-US" sz="4400" dirty="0"/>
            </a:br>
            <a:r>
              <a:rPr lang="en-US" sz="4400" dirty="0"/>
              <a:t>Politization of Science</a:t>
            </a:r>
          </a:p>
        </p:txBody>
      </p:sp>
      <p:sp>
        <p:nvSpPr>
          <p:cNvPr id="15" name="Round Diagonal Corner Rectangle 6">
            <a:extLst>
              <a:ext uri="{FF2B5EF4-FFF2-40B4-BE49-F238E27FC236}">
                <a16:creationId xmlns:a16="http://schemas.microsoft.com/office/drawing/2014/main" id="{F57FEC46-F8CB-4925-8DAC-B57A9F5CC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579" y="808057"/>
            <a:ext cx="3821429" cy="5234394"/>
          </a:xfrm>
          <a:prstGeom prst="round2DiagRect">
            <a:avLst>
              <a:gd name="adj1" fmla="val 11323"/>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Badge Question Mark outline">
            <a:extLst>
              <a:ext uri="{FF2B5EF4-FFF2-40B4-BE49-F238E27FC236}">
                <a16:creationId xmlns:a16="http://schemas.microsoft.com/office/drawing/2014/main" id="{D2EF567A-5C57-4FAE-903F-ADB2064E7E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17" y="1836950"/>
            <a:ext cx="3178638" cy="3178638"/>
          </a:xfrm>
          <a:prstGeom prst="rect">
            <a:avLst/>
          </a:prstGeom>
        </p:spPr>
      </p:pic>
      <p:sp>
        <p:nvSpPr>
          <p:cNvPr id="8" name="Content Placeholder 7">
            <a:extLst>
              <a:ext uri="{FF2B5EF4-FFF2-40B4-BE49-F238E27FC236}">
                <a16:creationId xmlns:a16="http://schemas.microsoft.com/office/drawing/2014/main" id="{2A6BF29D-D8F6-4034-8FAC-7883EA858620}"/>
              </a:ext>
            </a:extLst>
          </p:cNvPr>
          <p:cNvSpPr>
            <a:spLocks noGrp="1"/>
          </p:cNvSpPr>
          <p:nvPr>
            <p:ph idx="1"/>
          </p:nvPr>
        </p:nvSpPr>
        <p:spPr>
          <a:xfrm>
            <a:off x="5128643" y="3518673"/>
            <a:ext cx="6188402" cy="2523778"/>
          </a:xfrm>
        </p:spPr>
        <p:txBody>
          <a:bodyPr>
            <a:normAutofit fontScale="92500" lnSpcReduction="20000"/>
          </a:bodyPr>
          <a:lstStyle/>
          <a:p>
            <a:r>
              <a:rPr lang="en-US" dirty="0"/>
              <a:t>Exploiting and mischaracterizing the inevitable uncertainty that comes with science to overemphasize doubt and dismiss/minimize the scientific evidence.</a:t>
            </a:r>
          </a:p>
          <a:p>
            <a:r>
              <a:rPr lang="en-US" dirty="0"/>
              <a:t>Results in questioning of scientific evidence.</a:t>
            </a:r>
          </a:p>
          <a:p>
            <a:r>
              <a:rPr lang="en-US" dirty="0"/>
              <a:t>“I don’t know what to believe.”</a:t>
            </a:r>
          </a:p>
          <a:p>
            <a:endParaRPr lang="en-US" dirty="0"/>
          </a:p>
        </p:txBody>
      </p:sp>
      <p:sp>
        <p:nvSpPr>
          <p:cNvPr id="12" name="TextBox 11">
            <a:extLst>
              <a:ext uri="{FF2B5EF4-FFF2-40B4-BE49-F238E27FC236}">
                <a16:creationId xmlns:a16="http://schemas.microsoft.com/office/drawing/2014/main" id="{A9469D23-3DCA-4072-98A9-C43A62B9B8B8}"/>
              </a:ext>
            </a:extLst>
          </p:cNvPr>
          <p:cNvSpPr txBox="1"/>
          <p:nvPr/>
        </p:nvSpPr>
        <p:spPr>
          <a:xfrm>
            <a:off x="1177099" y="6239482"/>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2070568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58C199-FA47-47EB-992E-5E50A1596C02}"/>
              </a:ext>
            </a:extLst>
          </p:cNvPr>
          <p:cNvSpPr>
            <a:spLocks noGrp="1"/>
          </p:cNvSpPr>
          <p:nvPr>
            <p:ph type="title"/>
          </p:nvPr>
        </p:nvSpPr>
        <p:spPr>
          <a:xfrm>
            <a:off x="6264398" y="618518"/>
            <a:ext cx="5052647" cy="1478570"/>
          </a:xfrm>
        </p:spPr>
        <p:txBody>
          <a:bodyPr anchor="t">
            <a:normAutofit/>
          </a:bodyPr>
          <a:lstStyle/>
          <a:p>
            <a:r>
              <a:rPr lang="en-US" sz="4400" dirty="0"/>
              <a:t>Counter-Frames to Politization</a:t>
            </a:r>
          </a:p>
        </p:txBody>
      </p:sp>
      <p:sp>
        <p:nvSpPr>
          <p:cNvPr id="13" name="Round Diagonal Corner Rectangle 9">
            <a:extLst>
              <a:ext uri="{FF2B5EF4-FFF2-40B4-BE49-F238E27FC236}">
                <a16:creationId xmlns:a16="http://schemas.microsoft.com/office/drawing/2014/main" id="{14436AD2-BD0F-4545-B2E9-06007B35B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Group of people with solid fill">
            <a:extLst>
              <a:ext uri="{FF2B5EF4-FFF2-40B4-BE49-F238E27FC236}">
                <a16:creationId xmlns:a16="http://schemas.microsoft.com/office/drawing/2014/main" id="{74EF94BF-6AC4-46C9-A21B-AE92907EC6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2893" y="1147145"/>
            <a:ext cx="4567773" cy="4567773"/>
          </a:xfrm>
          <a:prstGeom prst="rect">
            <a:avLst/>
          </a:prstGeom>
        </p:spPr>
      </p:pic>
      <p:sp>
        <p:nvSpPr>
          <p:cNvPr id="8" name="Content Placeholder 7">
            <a:extLst>
              <a:ext uri="{FF2B5EF4-FFF2-40B4-BE49-F238E27FC236}">
                <a16:creationId xmlns:a16="http://schemas.microsoft.com/office/drawing/2014/main" id="{2A6BF29D-D8F6-4034-8FAC-7883EA858620}"/>
              </a:ext>
            </a:extLst>
          </p:cNvPr>
          <p:cNvSpPr>
            <a:spLocks noGrp="1"/>
          </p:cNvSpPr>
          <p:nvPr>
            <p:ph idx="1"/>
          </p:nvPr>
        </p:nvSpPr>
        <p:spPr>
          <a:xfrm>
            <a:off x="6335125" y="1950045"/>
            <a:ext cx="4001131" cy="4354767"/>
          </a:xfrm>
        </p:spPr>
        <p:txBody>
          <a:bodyPr>
            <a:normAutofit fontScale="92500"/>
          </a:bodyPr>
          <a:lstStyle/>
          <a:p>
            <a:r>
              <a:rPr lang="en-US" dirty="0"/>
              <a:t>Cross-partisan frame and justification frame encourage careful thinking</a:t>
            </a:r>
          </a:p>
          <a:p>
            <a:r>
              <a:rPr lang="en-US" dirty="0"/>
              <a:t>Science consensus frames</a:t>
            </a:r>
          </a:p>
          <a:p>
            <a:r>
              <a:rPr lang="en-US" dirty="0"/>
              <a:t>Limitations: </a:t>
            </a:r>
          </a:p>
          <a:p>
            <a:pPr lvl="1"/>
            <a:r>
              <a:rPr lang="en-US" dirty="0"/>
              <a:t>When there’s no scientific consensus</a:t>
            </a:r>
          </a:p>
          <a:p>
            <a:pPr lvl="1"/>
            <a:r>
              <a:rPr lang="en-US" dirty="0"/>
              <a:t>Competition </a:t>
            </a:r>
          </a:p>
          <a:p>
            <a:pPr lvl="1"/>
            <a:r>
              <a:rPr lang="en-US" dirty="0"/>
              <a:t>People don’t always care about scientific consensus and facts</a:t>
            </a:r>
          </a:p>
          <a:p>
            <a:endParaRPr lang="en-US" dirty="0"/>
          </a:p>
        </p:txBody>
      </p:sp>
      <p:sp>
        <p:nvSpPr>
          <p:cNvPr id="9" name="TextBox 8">
            <a:extLst>
              <a:ext uri="{FF2B5EF4-FFF2-40B4-BE49-F238E27FC236}">
                <a16:creationId xmlns:a16="http://schemas.microsoft.com/office/drawing/2014/main" id="{A14FF972-E48B-455F-B00C-404159E31FD2}"/>
              </a:ext>
            </a:extLst>
          </p:cNvPr>
          <p:cNvSpPr txBox="1"/>
          <p:nvPr/>
        </p:nvSpPr>
        <p:spPr>
          <a:xfrm>
            <a:off x="1177099" y="6239482"/>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270317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9499-549A-4702-AFAD-0F1418275FCF}"/>
              </a:ext>
            </a:extLst>
          </p:cNvPr>
          <p:cNvSpPr>
            <a:spLocks noGrp="1"/>
          </p:cNvSpPr>
          <p:nvPr>
            <p:ph type="title"/>
          </p:nvPr>
        </p:nvSpPr>
        <p:spPr>
          <a:xfrm>
            <a:off x="5128643" y="618518"/>
            <a:ext cx="6188402" cy="1478570"/>
          </a:xfrm>
        </p:spPr>
        <p:txBody>
          <a:bodyPr>
            <a:normAutofit/>
          </a:bodyPr>
          <a:lstStyle/>
          <a:p>
            <a:r>
              <a:rPr lang="en-US" dirty="0"/>
              <a:t>When Do Frames Impact Us?</a:t>
            </a:r>
          </a:p>
        </p:txBody>
      </p:sp>
      <p:sp>
        <p:nvSpPr>
          <p:cNvPr id="10" name="Round Diagonal Corner Rectangle 6">
            <a:extLst>
              <a:ext uri="{FF2B5EF4-FFF2-40B4-BE49-F238E27FC236}">
                <a16:creationId xmlns:a16="http://schemas.microsoft.com/office/drawing/2014/main" id="{F57FEC46-F8CB-4925-8DAC-B57A9F5CC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579" y="808057"/>
            <a:ext cx="3821429" cy="5234394"/>
          </a:xfrm>
          <a:prstGeom prst="round2DiagRect">
            <a:avLst>
              <a:gd name="adj1" fmla="val 11323"/>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ye with solid fill">
            <a:extLst>
              <a:ext uri="{FF2B5EF4-FFF2-40B4-BE49-F238E27FC236}">
                <a16:creationId xmlns:a16="http://schemas.microsoft.com/office/drawing/2014/main" id="{285A468A-610C-40C8-A64E-1E64DB6798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17" y="1836950"/>
            <a:ext cx="3178638" cy="3178638"/>
          </a:xfrm>
          <a:prstGeom prst="rect">
            <a:avLst/>
          </a:prstGeom>
        </p:spPr>
      </p:pic>
      <p:sp>
        <p:nvSpPr>
          <p:cNvPr id="3" name="Content Placeholder 2">
            <a:extLst>
              <a:ext uri="{FF2B5EF4-FFF2-40B4-BE49-F238E27FC236}">
                <a16:creationId xmlns:a16="http://schemas.microsoft.com/office/drawing/2014/main" id="{2D01AB21-A436-43A6-9412-C8F968349109}"/>
              </a:ext>
            </a:extLst>
          </p:cNvPr>
          <p:cNvSpPr>
            <a:spLocks noGrp="1"/>
          </p:cNvSpPr>
          <p:nvPr>
            <p:ph idx="1"/>
          </p:nvPr>
        </p:nvSpPr>
        <p:spPr>
          <a:xfrm>
            <a:off x="5128643" y="1965202"/>
            <a:ext cx="6188402" cy="4319404"/>
          </a:xfrm>
        </p:spPr>
        <p:txBody>
          <a:bodyPr>
            <a:normAutofit/>
          </a:bodyPr>
          <a:lstStyle/>
          <a:p>
            <a:pPr marL="457200" indent="-457200">
              <a:buFont typeface="+mj-lt"/>
              <a:buAutoNum type="arabicPeriod" startAt="7"/>
            </a:pPr>
            <a:r>
              <a:rPr lang="en-US" dirty="0"/>
              <a:t>When we see the source as credible.</a:t>
            </a:r>
          </a:p>
          <a:p>
            <a:r>
              <a:rPr lang="en-US" i="1" dirty="0"/>
              <a:t>“…in the eyes of the beholder.”</a:t>
            </a:r>
          </a:p>
          <a:p>
            <a:r>
              <a:rPr lang="en-US" dirty="0"/>
              <a:t>Source credibility is a </a:t>
            </a:r>
            <a:r>
              <a:rPr lang="en-US" i="1" dirty="0"/>
              <a:t>perception.</a:t>
            </a:r>
          </a:p>
          <a:p>
            <a:r>
              <a:rPr lang="en-US" dirty="0"/>
              <a:t>What enhances source credibility with frames?</a:t>
            </a:r>
          </a:p>
          <a:p>
            <a:r>
              <a:rPr lang="en-US" dirty="0"/>
              <a:t>Seeing commonality and benefits to listening to the source.</a:t>
            </a:r>
          </a:p>
          <a:p>
            <a:pPr lvl="1"/>
            <a:r>
              <a:rPr lang="en-US" dirty="0"/>
              <a:t>Perceived commonality of interests.</a:t>
            </a:r>
          </a:p>
          <a:p>
            <a:pPr lvl="1"/>
            <a:r>
              <a:rPr lang="en-US" dirty="0"/>
              <a:t>Perceived relative interests.</a:t>
            </a:r>
          </a:p>
          <a:p>
            <a:endParaRPr lang="en-US" dirty="0"/>
          </a:p>
        </p:txBody>
      </p:sp>
      <p:sp>
        <p:nvSpPr>
          <p:cNvPr id="6" name="Speech Bubble: Rectangle with Corners Rounded 5">
            <a:extLst>
              <a:ext uri="{FF2B5EF4-FFF2-40B4-BE49-F238E27FC236}">
                <a16:creationId xmlns:a16="http://schemas.microsoft.com/office/drawing/2014/main" id="{830D564E-0E24-43BF-ABD4-97439EF7BC8F}"/>
              </a:ext>
            </a:extLst>
          </p:cNvPr>
          <p:cNvSpPr/>
          <p:nvPr/>
        </p:nvSpPr>
        <p:spPr>
          <a:xfrm>
            <a:off x="1126618" y="550661"/>
            <a:ext cx="3248358" cy="164693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Let’s review the key points from this “when do frames impact us?” lecture.</a:t>
            </a:r>
          </a:p>
        </p:txBody>
      </p:sp>
      <p:sp>
        <p:nvSpPr>
          <p:cNvPr id="8" name="TextBox 7">
            <a:extLst>
              <a:ext uri="{FF2B5EF4-FFF2-40B4-BE49-F238E27FC236}">
                <a16:creationId xmlns:a16="http://schemas.microsoft.com/office/drawing/2014/main" id="{BC424F2A-6534-4C18-9973-6152922DD8F5}"/>
              </a:ext>
            </a:extLst>
          </p:cNvPr>
          <p:cNvSpPr txBox="1"/>
          <p:nvPr/>
        </p:nvSpPr>
        <p:spPr>
          <a:xfrm>
            <a:off x="1177099" y="6239482"/>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294616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7" name="Picture 6" descr="Crowd of people on a street">
            <a:extLst>
              <a:ext uri="{FF2B5EF4-FFF2-40B4-BE49-F238E27FC236}">
                <a16:creationId xmlns:a16="http://schemas.microsoft.com/office/drawing/2014/main" id="{1F55FA4E-97B9-4060-8E64-789A843A2474}"/>
              </a:ext>
            </a:extLst>
          </p:cNvPr>
          <p:cNvPicPr>
            <a:picLocks noChangeAspect="1"/>
          </p:cNvPicPr>
          <p:nvPr/>
        </p:nvPicPr>
        <p:blipFill rotWithShape="1">
          <a:blip r:embed="rId4">
            <a:alphaModFix/>
          </a:blip>
          <a:srcRect b="15706"/>
          <a:stretch/>
        </p:blipFill>
        <p:spPr>
          <a:xfrm>
            <a:off x="3611" y="10"/>
            <a:ext cx="12188389" cy="6857990"/>
          </a:xfrm>
          <a:prstGeom prst="rect">
            <a:avLst/>
          </a:prstGeom>
        </p:spPr>
      </p:pic>
      <p:grpSp>
        <p:nvGrpSpPr>
          <p:cNvPr id="16" name="Group 15">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17" name="Round Diagonal Corner Rectangle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19" name="Freeform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0" name="Freeform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1" name="Freeform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2" name="Freeform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3" name="Freeform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4" name="Freeform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5" name="Freeform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6" name="Freeform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7" name="Freeform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Rectangle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29" name="Freeform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Freeform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Freeform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Freeform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Freeform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Freeform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Freeform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6" name="Freeform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7" name="Freeform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8" name="Rectangle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4" name="Title 3">
            <a:extLst>
              <a:ext uri="{FF2B5EF4-FFF2-40B4-BE49-F238E27FC236}">
                <a16:creationId xmlns:a16="http://schemas.microsoft.com/office/drawing/2014/main" id="{E40CB0F6-F745-4797-8FFA-DFB93C2A4243}"/>
              </a:ext>
            </a:extLst>
          </p:cNvPr>
          <p:cNvSpPr>
            <a:spLocks noGrp="1"/>
          </p:cNvSpPr>
          <p:nvPr>
            <p:ph type="ctrTitle"/>
          </p:nvPr>
        </p:nvSpPr>
        <p:spPr>
          <a:xfrm>
            <a:off x="2667000" y="2328334"/>
            <a:ext cx="6858000" cy="1367896"/>
          </a:xfrm>
        </p:spPr>
        <p:txBody>
          <a:bodyPr anchor="ctr">
            <a:normAutofit/>
          </a:bodyPr>
          <a:lstStyle/>
          <a:p>
            <a:pPr algn="ctr"/>
            <a:r>
              <a:rPr lang="en-US" dirty="0"/>
              <a:t>Week 3, Video 4 </a:t>
            </a:r>
          </a:p>
        </p:txBody>
      </p:sp>
      <p:sp>
        <p:nvSpPr>
          <p:cNvPr id="5" name="Subtitle 4">
            <a:extLst>
              <a:ext uri="{FF2B5EF4-FFF2-40B4-BE49-F238E27FC236}">
                <a16:creationId xmlns:a16="http://schemas.microsoft.com/office/drawing/2014/main" id="{B8E9DFCC-BC3A-4510-971B-80531D2D1640}"/>
              </a:ext>
            </a:extLst>
          </p:cNvPr>
          <p:cNvSpPr>
            <a:spLocks noGrp="1"/>
          </p:cNvSpPr>
          <p:nvPr>
            <p:ph type="subTitle" idx="1"/>
          </p:nvPr>
        </p:nvSpPr>
        <p:spPr>
          <a:xfrm>
            <a:off x="2667001" y="3602038"/>
            <a:ext cx="6857999" cy="953029"/>
          </a:xfrm>
        </p:spPr>
        <p:txBody>
          <a:bodyPr>
            <a:normAutofit/>
          </a:bodyPr>
          <a:lstStyle/>
          <a:p>
            <a:pPr algn="ctr"/>
            <a:r>
              <a:rPr lang="en-US" sz="2800" dirty="0"/>
              <a:t>How to influence people with frames</a:t>
            </a:r>
          </a:p>
        </p:txBody>
      </p:sp>
      <p:sp>
        <p:nvSpPr>
          <p:cNvPr id="40" name="Rectangle 39">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96708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51F9572-54D5-457A-BA34-C395A478A4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C47D2EE3-C191-49DE-B600-02C0905E41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0D562F95-99C1-44F5-A9D2-96096AE576A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9C2D19ED-458F-400D-BD96-E39964CA1042}"/>
              </a:ext>
            </a:extLst>
          </p:cNvPr>
          <p:cNvSpPr>
            <a:spLocks noGrp="1"/>
          </p:cNvSpPr>
          <p:nvPr>
            <p:ph type="title"/>
          </p:nvPr>
        </p:nvSpPr>
        <p:spPr>
          <a:xfrm>
            <a:off x="6448425" y="618518"/>
            <a:ext cx="4598985" cy="1478570"/>
          </a:xfrm>
        </p:spPr>
        <p:txBody>
          <a:bodyPr>
            <a:normAutofit/>
          </a:bodyPr>
          <a:lstStyle/>
          <a:p>
            <a:r>
              <a:rPr lang="en-US" sz="3100"/>
              <a:t>Emphasize Scientific Consensus </a:t>
            </a:r>
            <a:br>
              <a:rPr lang="en-US" sz="3100"/>
            </a:br>
            <a:r>
              <a:rPr lang="en-US" sz="3100"/>
              <a:t>(Proceed with Caution)</a:t>
            </a:r>
          </a:p>
        </p:txBody>
      </p:sp>
      <p:pic>
        <p:nvPicPr>
          <p:cNvPr id="5" name="Picture 4" descr="Bees working on a honeycomb">
            <a:extLst>
              <a:ext uri="{FF2B5EF4-FFF2-40B4-BE49-F238E27FC236}">
                <a16:creationId xmlns:a16="http://schemas.microsoft.com/office/drawing/2014/main" id="{A59AC026-8C25-4979-A888-01700D522506}"/>
              </a:ext>
            </a:extLst>
          </p:cNvPr>
          <p:cNvPicPr>
            <a:picLocks noChangeAspect="1"/>
          </p:cNvPicPr>
          <p:nvPr/>
        </p:nvPicPr>
        <p:blipFill rotWithShape="1">
          <a:blip r:embed="rId4"/>
          <a:srcRect l="17078" r="18196"/>
          <a:stretch/>
        </p:blipFill>
        <p:spPr>
          <a:xfrm>
            <a:off x="-5597" y="10"/>
            <a:ext cx="6101597" cy="6857990"/>
          </a:xfrm>
          <a:prstGeom prst="rect">
            <a:avLst/>
          </a:prstGeom>
        </p:spPr>
      </p:pic>
      <p:grpSp>
        <p:nvGrpSpPr>
          <p:cNvPr id="14" name="Group 13">
            <a:extLst>
              <a:ext uri="{FF2B5EF4-FFF2-40B4-BE49-F238E27FC236}">
                <a16:creationId xmlns:a16="http://schemas.microsoft.com/office/drawing/2014/main" id="{06A80B50-DCB4-4775-9C8E-7AF0F56803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5" name="Rectangle 14">
              <a:extLst>
                <a:ext uri="{FF2B5EF4-FFF2-40B4-BE49-F238E27FC236}">
                  <a16:creationId xmlns:a16="http://schemas.microsoft.com/office/drawing/2014/main" id="{57B6B07F-8DDD-4497-9D08-B1FED494250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6" name="Freeform 6">
              <a:extLst>
                <a:ext uri="{FF2B5EF4-FFF2-40B4-BE49-F238E27FC236}">
                  <a16:creationId xmlns:a16="http://schemas.microsoft.com/office/drawing/2014/main" id="{D34962D6-F3CD-4DC5-BF49-D6912045EA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7" name="Freeform 7">
              <a:extLst>
                <a:ext uri="{FF2B5EF4-FFF2-40B4-BE49-F238E27FC236}">
                  <a16:creationId xmlns:a16="http://schemas.microsoft.com/office/drawing/2014/main" id="{6D73EE8F-606B-44B2-B0D8-4E760E2396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 name="Rectangle 17">
              <a:extLst>
                <a:ext uri="{FF2B5EF4-FFF2-40B4-BE49-F238E27FC236}">
                  <a16:creationId xmlns:a16="http://schemas.microsoft.com/office/drawing/2014/main" id="{4BB572A3-4B3D-42D3-8A1E-099D9711F21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9" name="Freeform 9">
              <a:extLst>
                <a:ext uri="{FF2B5EF4-FFF2-40B4-BE49-F238E27FC236}">
                  <a16:creationId xmlns:a16="http://schemas.microsoft.com/office/drawing/2014/main" id="{C23D0852-9666-424F-92B1-06969E0486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 name="Freeform 10">
              <a:extLst>
                <a:ext uri="{FF2B5EF4-FFF2-40B4-BE49-F238E27FC236}">
                  <a16:creationId xmlns:a16="http://schemas.microsoft.com/office/drawing/2014/main" id="{F4EB5FCA-E3DF-400A-B2DF-3D4A8DE95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 name="Freeform 11">
              <a:extLst>
                <a:ext uri="{FF2B5EF4-FFF2-40B4-BE49-F238E27FC236}">
                  <a16:creationId xmlns:a16="http://schemas.microsoft.com/office/drawing/2014/main" id="{CE8BF121-2A5E-4DF0-BF3D-418EBDB294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 name="Freeform 12">
              <a:extLst>
                <a:ext uri="{FF2B5EF4-FFF2-40B4-BE49-F238E27FC236}">
                  <a16:creationId xmlns:a16="http://schemas.microsoft.com/office/drawing/2014/main" id="{C74600D7-3557-47CD-B93A-945D150EC8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 name="Freeform 13">
              <a:extLst>
                <a:ext uri="{FF2B5EF4-FFF2-40B4-BE49-F238E27FC236}">
                  <a16:creationId xmlns:a16="http://schemas.microsoft.com/office/drawing/2014/main" id="{A958ADB2-4D3A-46BD-B22A-C4F4BA8976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14">
              <a:extLst>
                <a:ext uri="{FF2B5EF4-FFF2-40B4-BE49-F238E27FC236}">
                  <a16:creationId xmlns:a16="http://schemas.microsoft.com/office/drawing/2014/main" id="{1E9E49CE-2171-48FE-99CC-0680E5E1F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15">
              <a:extLst>
                <a:ext uri="{FF2B5EF4-FFF2-40B4-BE49-F238E27FC236}">
                  <a16:creationId xmlns:a16="http://schemas.microsoft.com/office/drawing/2014/main" id="{AE8DBF97-F3A6-4B11-A8B9-7130FEACC3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16">
              <a:extLst>
                <a:ext uri="{FF2B5EF4-FFF2-40B4-BE49-F238E27FC236}">
                  <a16:creationId xmlns:a16="http://schemas.microsoft.com/office/drawing/2014/main" id="{37F19211-D5F9-4D42-BC7C-E300523B7F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Freeform 17">
              <a:extLst>
                <a:ext uri="{FF2B5EF4-FFF2-40B4-BE49-F238E27FC236}">
                  <a16:creationId xmlns:a16="http://schemas.microsoft.com/office/drawing/2014/main" id="{D8FA95C9-8B12-43AB-B57F-E217001D3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8" name="Freeform 18">
              <a:extLst>
                <a:ext uri="{FF2B5EF4-FFF2-40B4-BE49-F238E27FC236}">
                  <a16:creationId xmlns:a16="http://schemas.microsoft.com/office/drawing/2014/main" id="{FFBCF82E-D8A3-4F77-B21F-AD33E804C8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9" name="Freeform 19">
              <a:extLst>
                <a:ext uri="{FF2B5EF4-FFF2-40B4-BE49-F238E27FC236}">
                  <a16:creationId xmlns:a16="http://schemas.microsoft.com/office/drawing/2014/main" id="{9EAEC88E-CF2C-4FFF-BE1C-3ECDDF8AF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20">
              <a:extLst>
                <a:ext uri="{FF2B5EF4-FFF2-40B4-BE49-F238E27FC236}">
                  <a16:creationId xmlns:a16="http://schemas.microsoft.com/office/drawing/2014/main" id="{32BB7076-53D2-42EF-89F5-730F18CFE8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21">
              <a:extLst>
                <a:ext uri="{FF2B5EF4-FFF2-40B4-BE49-F238E27FC236}">
                  <a16:creationId xmlns:a16="http://schemas.microsoft.com/office/drawing/2014/main" id="{64B50F9C-4972-4D3C-A93A-DD715BA405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Freeform 22">
              <a:extLst>
                <a:ext uri="{FF2B5EF4-FFF2-40B4-BE49-F238E27FC236}">
                  <a16:creationId xmlns:a16="http://schemas.microsoft.com/office/drawing/2014/main" id="{B4E1A12C-F137-4ECB-8F56-2FA283321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3" name="Freeform 23">
              <a:extLst>
                <a:ext uri="{FF2B5EF4-FFF2-40B4-BE49-F238E27FC236}">
                  <a16:creationId xmlns:a16="http://schemas.microsoft.com/office/drawing/2014/main" id="{82996E38-1E79-4C38-BB73-850C1F6BDC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4" name="Freeform 24">
              <a:extLst>
                <a:ext uri="{FF2B5EF4-FFF2-40B4-BE49-F238E27FC236}">
                  <a16:creationId xmlns:a16="http://schemas.microsoft.com/office/drawing/2014/main" id="{CE927FE3-1BE5-4D05-B8D7-88E07FF640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25">
              <a:extLst>
                <a:ext uri="{FF2B5EF4-FFF2-40B4-BE49-F238E27FC236}">
                  <a16:creationId xmlns:a16="http://schemas.microsoft.com/office/drawing/2014/main" id="{27B981F4-D791-404F-A6E1-83FAD75378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26">
              <a:extLst>
                <a:ext uri="{FF2B5EF4-FFF2-40B4-BE49-F238E27FC236}">
                  <a16:creationId xmlns:a16="http://schemas.microsoft.com/office/drawing/2014/main" id="{C79724CA-F950-4F24-A2DF-A6C66C8FB9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27">
              <a:extLst>
                <a:ext uri="{FF2B5EF4-FFF2-40B4-BE49-F238E27FC236}">
                  <a16:creationId xmlns:a16="http://schemas.microsoft.com/office/drawing/2014/main" id="{B60F86CD-6B84-4A86-9A84-1253D5C63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28">
              <a:extLst>
                <a:ext uri="{FF2B5EF4-FFF2-40B4-BE49-F238E27FC236}">
                  <a16:creationId xmlns:a16="http://schemas.microsoft.com/office/drawing/2014/main" id="{6ADDC23E-DD84-4022-9E68-7E35C80E67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Freeform 29">
              <a:extLst>
                <a:ext uri="{FF2B5EF4-FFF2-40B4-BE49-F238E27FC236}">
                  <a16:creationId xmlns:a16="http://schemas.microsoft.com/office/drawing/2014/main" id="{8FC3E1B2-C741-4242-8D3C-D98A8A213A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0" name="Freeform 30">
              <a:extLst>
                <a:ext uri="{FF2B5EF4-FFF2-40B4-BE49-F238E27FC236}">
                  <a16:creationId xmlns:a16="http://schemas.microsoft.com/office/drawing/2014/main" id="{43E10B4F-DACB-4777-BDEB-26A94121E9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31">
              <a:extLst>
                <a:ext uri="{FF2B5EF4-FFF2-40B4-BE49-F238E27FC236}">
                  <a16:creationId xmlns:a16="http://schemas.microsoft.com/office/drawing/2014/main" id="{0F6D9197-EFD5-4945-BC96-A5EC66848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32">
              <a:extLst>
                <a:ext uri="{FF2B5EF4-FFF2-40B4-BE49-F238E27FC236}">
                  <a16:creationId xmlns:a16="http://schemas.microsoft.com/office/drawing/2014/main" id="{129E04CE-31E3-49FB-857A-6C0074B6C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Rectangle 42">
              <a:extLst>
                <a:ext uri="{FF2B5EF4-FFF2-40B4-BE49-F238E27FC236}">
                  <a16:creationId xmlns:a16="http://schemas.microsoft.com/office/drawing/2014/main" id="{6DDF20A0-F5D5-4DF9-8859-9BAB9B07D9D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44" name="Freeform 34">
              <a:extLst>
                <a:ext uri="{FF2B5EF4-FFF2-40B4-BE49-F238E27FC236}">
                  <a16:creationId xmlns:a16="http://schemas.microsoft.com/office/drawing/2014/main" id="{6EAE610D-D6A4-417B-8D1D-9F46CFD16A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5" name="Freeform 35">
              <a:extLst>
                <a:ext uri="{FF2B5EF4-FFF2-40B4-BE49-F238E27FC236}">
                  <a16:creationId xmlns:a16="http://schemas.microsoft.com/office/drawing/2014/main" id="{98EB1E73-7882-4002-970B-0EE5E9D0C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6" name="Freeform 36">
              <a:extLst>
                <a:ext uri="{FF2B5EF4-FFF2-40B4-BE49-F238E27FC236}">
                  <a16:creationId xmlns:a16="http://schemas.microsoft.com/office/drawing/2014/main" id="{F6789CED-4C51-4E7C-8352-5589F4768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37">
              <a:extLst>
                <a:ext uri="{FF2B5EF4-FFF2-40B4-BE49-F238E27FC236}">
                  <a16:creationId xmlns:a16="http://schemas.microsoft.com/office/drawing/2014/main" id="{5EA3B6F1-F1AB-4125-B10A-A151640AA3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38">
              <a:extLst>
                <a:ext uri="{FF2B5EF4-FFF2-40B4-BE49-F238E27FC236}">
                  <a16:creationId xmlns:a16="http://schemas.microsoft.com/office/drawing/2014/main" id="{10C1DAD7-FA62-4EA9-8B38-632D88F51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Freeform 39">
              <a:extLst>
                <a:ext uri="{FF2B5EF4-FFF2-40B4-BE49-F238E27FC236}">
                  <a16:creationId xmlns:a16="http://schemas.microsoft.com/office/drawing/2014/main" id="{76C106C8-9A2B-4AAD-BCB6-C969DE071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0" name="Freeform 40">
              <a:extLst>
                <a:ext uri="{FF2B5EF4-FFF2-40B4-BE49-F238E27FC236}">
                  <a16:creationId xmlns:a16="http://schemas.microsoft.com/office/drawing/2014/main" id="{0C85FDCD-71B0-4746-915A-FD6791AAB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41">
              <a:extLst>
                <a:ext uri="{FF2B5EF4-FFF2-40B4-BE49-F238E27FC236}">
                  <a16:creationId xmlns:a16="http://schemas.microsoft.com/office/drawing/2014/main" id="{AAA649C3-C2F8-4C07-81B6-7CD6A5043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42">
              <a:extLst>
                <a:ext uri="{FF2B5EF4-FFF2-40B4-BE49-F238E27FC236}">
                  <a16:creationId xmlns:a16="http://schemas.microsoft.com/office/drawing/2014/main" id="{204CA23C-3342-4E0B-8785-EDA0FDBECA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43">
              <a:extLst>
                <a:ext uri="{FF2B5EF4-FFF2-40B4-BE49-F238E27FC236}">
                  <a16:creationId xmlns:a16="http://schemas.microsoft.com/office/drawing/2014/main" id="{2983555D-7FC7-4A4C-93BC-C29EECEE8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44">
              <a:extLst>
                <a:ext uri="{FF2B5EF4-FFF2-40B4-BE49-F238E27FC236}">
                  <a16:creationId xmlns:a16="http://schemas.microsoft.com/office/drawing/2014/main" id="{3B6E164A-5B73-496F-83C1-4E257C561B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5" name="Rectangle 54">
              <a:extLst>
                <a:ext uri="{FF2B5EF4-FFF2-40B4-BE49-F238E27FC236}">
                  <a16:creationId xmlns:a16="http://schemas.microsoft.com/office/drawing/2014/main" id="{DF9EAAD5-930F-4895-869E-5DA5A5ED30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56" name="Freeform 46">
              <a:extLst>
                <a:ext uri="{FF2B5EF4-FFF2-40B4-BE49-F238E27FC236}">
                  <a16:creationId xmlns:a16="http://schemas.microsoft.com/office/drawing/2014/main" id="{12B05A00-01DB-41D0-98C5-F93FC98C4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7" name="Freeform 47">
              <a:extLst>
                <a:ext uri="{FF2B5EF4-FFF2-40B4-BE49-F238E27FC236}">
                  <a16:creationId xmlns:a16="http://schemas.microsoft.com/office/drawing/2014/main" id="{ACFCCFE5-2B6E-4EE2-8A0D-A18A312594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8" name="Freeform 48">
              <a:extLst>
                <a:ext uri="{FF2B5EF4-FFF2-40B4-BE49-F238E27FC236}">
                  <a16:creationId xmlns:a16="http://schemas.microsoft.com/office/drawing/2014/main" id="{70562808-51A5-4773-93CC-8B4A4A362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9" name="Freeform 49">
              <a:extLst>
                <a:ext uri="{FF2B5EF4-FFF2-40B4-BE49-F238E27FC236}">
                  <a16:creationId xmlns:a16="http://schemas.microsoft.com/office/drawing/2014/main" id="{EC56ED5F-316D-4A66-8F8F-72E26F50B9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0" name="Freeform 50">
              <a:extLst>
                <a:ext uri="{FF2B5EF4-FFF2-40B4-BE49-F238E27FC236}">
                  <a16:creationId xmlns:a16="http://schemas.microsoft.com/office/drawing/2014/main" id="{8C5B852E-E495-4C75-82DA-DD9426B2F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1" name="Freeform 51">
              <a:extLst>
                <a:ext uri="{FF2B5EF4-FFF2-40B4-BE49-F238E27FC236}">
                  <a16:creationId xmlns:a16="http://schemas.microsoft.com/office/drawing/2014/main" id="{873B9CD9-5CB4-4A2A-87B8-503800220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2" name="Freeform 52">
              <a:extLst>
                <a:ext uri="{FF2B5EF4-FFF2-40B4-BE49-F238E27FC236}">
                  <a16:creationId xmlns:a16="http://schemas.microsoft.com/office/drawing/2014/main" id="{693D1E94-8556-4B08-AFE0-A60455465A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3" name="Freeform 53">
              <a:extLst>
                <a:ext uri="{FF2B5EF4-FFF2-40B4-BE49-F238E27FC236}">
                  <a16:creationId xmlns:a16="http://schemas.microsoft.com/office/drawing/2014/main" id="{32312E8C-B6A4-4488-A1B8-6A7DECAFD8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4" name="Freeform 54">
              <a:extLst>
                <a:ext uri="{FF2B5EF4-FFF2-40B4-BE49-F238E27FC236}">
                  <a16:creationId xmlns:a16="http://schemas.microsoft.com/office/drawing/2014/main" id="{CB36CE95-F25E-4549-9FD6-1B068418D3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5" name="Freeform 55">
              <a:extLst>
                <a:ext uri="{FF2B5EF4-FFF2-40B4-BE49-F238E27FC236}">
                  <a16:creationId xmlns:a16="http://schemas.microsoft.com/office/drawing/2014/main" id="{C452D834-CC93-48F0-9C24-A864E0A53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6" name="Freeform 56">
              <a:extLst>
                <a:ext uri="{FF2B5EF4-FFF2-40B4-BE49-F238E27FC236}">
                  <a16:creationId xmlns:a16="http://schemas.microsoft.com/office/drawing/2014/main" id="{2F8089AF-DC55-4EB6-90DD-468D2F1D01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7" name="Freeform 57">
              <a:extLst>
                <a:ext uri="{FF2B5EF4-FFF2-40B4-BE49-F238E27FC236}">
                  <a16:creationId xmlns:a16="http://schemas.microsoft.com/office/drawing/2014/main" id="{00DD0A37-AD9B-4A38-B2A5-C41D2780D2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8" name="Freeform 58">
              <a:extLst>
                <a:ext uri="{FF2B5EF4-FFF2-40B4-BE49-F238E27FC236}">
                  <a16:creationId xmlns:a16="http://schemas.microsoft.com/office/drawing/2014/main" id="{C24501AA-7C2F-4076-AE7A-3BE4467154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sp>
        <p:nvSpPr>
          <p:cNvPr id="3" name="Content Placeholder 2">
            <a:extLst>
              <a:ext uri="{FF2B5EF4-FFF2-40B4-BE49-F238E27FC236}">
                <a16:creationId xmlns:a16="http://schemas.microsoft.com/office/drawing/2014/main" id="{E6EC99EF-30CC-4CDA-8954-1C6A974A0D8C}"/>
              </a:ext>
            </a:extLst>
          </p:cNvPr>
          <p:cNvSpPr>
            <a:spLocks noGrp="1"/>
          </p:cNvSpPr>
          <p:nvPr>
            <p:ph idx="1"/>
          </p:nvPr>
        </p:nvSpPr>
        <p:spPr>
          <a:xfrm>
            <a:off x="6448425" y="2249487"/>
            <a:ext cx="4598986" cy="3541714"/>
          </a:xfrm>
        </p:spPr>
        <p:txBody>
          <a:bodyPr>
            <a:normAutofit/>
          </a:bodyPr>
          <a:lstStyle/>
          <a:p>
            <a:r>
              <a:rPr lang="en-US" dirty="0"/>
              <a:t>Journalists and scientists should emphasize “hive mind” scientific consensus, if it exists.</a:t>
            </a:r>
          </a:p>
          <a:p>
            <a:r>
              <a:rPr lang="en-US" dirty="0"/>
              <a:t>Interpersonally, emphasize scientific consensus if the person seems to trust experts and scientists.</a:t>
            </a:r>
          </a:p>
          <a:p>
            <a:endParaRPr lang="en-US" dirty="0"/>
          </a:p>
        </p:txBody>
      </p:sp>
      <p:sp>
        <p:nvSpPr>
          <p:cNvPr id="69" name="TextBox 68">
            <a:extLst>
              <a:ext uri="{FF2B5EF4-FFF2-40B4-BE49-F238E27FC236}">
                <a16:creationId xmlns:a16="http://schemas.microsoft.com/office/drawing/2014/main" id="{62C87760-CB9A-45B7-8ACD-9510B6C87354}"/>
              </a:ext>
            </a:extLst>
          </p:cNvPr>
          <p:cNvSpPr txBox="1"/>
          <p:nvPr/>
        </p:nvSpPr>
        <p:spPr>
          <a:xfrm>
            <a:off x="6497535" y="6330950"/>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122589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522F6F2-D276-4B44-927D-595B62E8F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CE1A8443-DFAD-4C8E-A1D1-B1FFC23A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7C16C621-4F51-4093-B639-5E04CF0EA567}"/>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9C2D19ED-458F-400D-BD96-E39964CA1042}"/>
              </a:ext>
            </a:extLst>
          </p:cNvPr>
          <p:cNvSpPr>
            <a:spLocks noGrp="1"/>
          </p:cNvSpPr>
          <p:nvPr>
            <p:ph type="title"/>
          </p:nvPr>
        </p:nvSpPr>
        <p:spPr>
          <a:xfrm>
            <a:off x="4996697" y="618518"/>
            <a:ext cx="6050713" cy="1478570"/>
          </a:xfrm>
        </p:spPr>
        <p:txBody>
          <a:bodyPr>
            <a:normAutofit/>
          </a:bodyPr>
          <a:lstStyle/>
          <a:p>
            <a:r>
              <a:rPr lang="en-US" dirty="0"/>
              <a:t>Encourage Careful and Curious Thinking</a:t>
            </a:r>
          </a:p>
        </p:txBody>
      </p:sp>
      <p:pic>
        <p:nvPicPr>
          <p:cNvPr id="5" name="Picture 4" descr="City lights focused in magnifying glass">
            <a:extLst>
              <a:ext uri="{FF2B5EF4-FFF2-40B4-BE49-F238E27FC236}">
                <a16:creationId xmlns:a16="http://schemas.microsoft.com/office/drawing/2014/main" id="{D7E18B9E-7C13-4FDB-BC58-DC1834287908}"/>
              </a:ext>
            </a:extLst>
          </p:cNvPr>
          <p:cNvPicPr>
            <a:picLocks noChangeAspect="1"/>
          </p:cNvPicPr>
          <p:nvPr/>
        </p:nvPicPr>
        <p:blipFill rotWithShape="1">
          <a:blip r:embed="rId4"/>
          <a:srcRect l="27688" r="27192" b="-1"/>
          <a:stretch/>
        </p:blipFill>
        <p:spPr>
          <a:xfrm>
            <a:off x="-5597" y="10"/>
            <a:ext cx="4635583" cy="6857990"/>
          </a:xfrm>
          <a:prstGeom prst="rect">
            <a:avLst/>
          </a:prstGeom>
        </p:spPr>
      </p:pic>
      <p:grpSp>
        <p:nvGrpSpPr>
          <p:cNvPr id="14" name="Group 13">
            <a:extLst>
              <a:ext uri="{FF2B5EF4-FFF2-40B4-BE49-F238E27FC236}">
                <a16:creationId xmlns:a16="http://schemas.microsoft.com/office/drawing/2014/main" id="{9A210947-19DD-4D82-9001-EB4FD3CA889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5" name="Rectangle 14">
              <a:extLst>
                <a:ext uri="{FF2B5EF4-FFF2-40B4-BE49-F238E27FC236}">
                  <a16:creationId xmlns:a16="http://schemas.microsoft.com/office/drawing/2014/main" id="{308BA069-8E59-4A52-9D81-F41BB255CC1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6" name="Freeform 6">
              <a:extLst>
                <a:ext uri="{FF2B5EF4-FFF2-40B4-BE49-F238E27FC236}">
                  <a16:creationId xmlns:a16="http://schemas.microsoft.com/office/drawing/2014/main" id="{3F647F8A-2464-4A5A-BC19-757CDB00F6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7" name="Freeform 7">
              <a:extLst>
                <a:ext uri="{FF2B5EF4-FFF2-40B4-BE49-F238E27FC236}">
                  <a16:creationId xmlns:a16="http://schemas.microsoft.com/office/drawing/2014/main" id="{56E9E8F0-C005-4002-A7CC-050F4E163C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 name="Rectangle 17">
              <a:extLst>
                <a:ext uri="{FF2B5EF4-FFF2-40B4-BE49-F238E27FC236}">
                  <a16:creationId xmlns:a16="http://schemas.microsoft.com/office/drawing/2014/main" id="{6F73DD6E-B3F0-4263-B349-EF6F73438A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9" name="Freeform 9">
              <a:extLst>
                <a:ext uri="{FF2B5EF4-FFF2-40B4-BE49-F238E27FC236}">
                  <a16:creationId xmlns:a16="http://schemas.microsoft.com/office/drawing/2014/main" id="{819862A2-B765-4A89-A229-6D1389781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 name="Freeform 10">
              <a:extLst>
                <a:ext uri="{FF2B5EF4-FFF2-40B4-BE49-F238E27FC236}">
                  <a16:creationId xmlns:a16="http://schemas.microsoft.com/office/drawing/2014/main" id="{80B74F06-F12D-48F0-9469-1B41C8676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 name="Freeform 11">
              <a:extLst>
                <a:ext uri="{FF2B5EF4-FFF2-40B4-BE49-F238E27FC236}">
                  <a16:creationId xmlns:a16="http://schemas.microsoft.com/office/drawing/2014/main" id="{90B9E938-2C10-4FD4-A44B-AC2C6CCB5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 name="Freeform 12">
              <a:extLst>
                <a:ext uri="{FF2B5EF4-FFF2-40B4-BE49-F238E27FC236}">
                  <a16:creationId xmlns:a16="http://schemas.microsoft.com/office/drawing/2014/main" id="{F9EFD92F-C67D-4998-BF9E-78AE28DF54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 name="Freeform 13">
              <a:extLst>
                <a:ext uri="{FF2B5EF4-FFF2-40B4-BE49-F238E27FC236}">
                  <a16:creationId xmlns:a16="http://schemas.microsoft.com/office/drawing/2014/main" id="{40A102B9-B463-49AA-80B5-DED0B2E43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14">
              <a:extLst>
                <a:ext uri="{FF2B5EF4-FFF2-40B4-BE49-F238E27FC236}">
                  <a16:creationId xmlns:a16="http://schemas.microsoft.com/office/drawing/2014/main" id="{D8FE84BD-D175-437D-B860-3715158CF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15">
              <a:extLst>
                <a:ext uri="{FF2B5EF4-FFF2-40B4-BE49-F238E27FC236}">
                  <a16:creationId xmlns:a16="http://schemas.microsoft.com/office/drawing/2014/main" id="{1577D13D-8777-48FE-8799-57CBDEA2AC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16">
              <a:extLst>
                <a:ext uri="{FF2B5EF4-FFF2-40B4-BE49-F238E27FC236}">
                  <a16:creationId xmlns:a16="http://schemas.microsoft.com/office/drawing/2014/main" id="{ADE86DE6-4A59-4BE5-B2C8-CB7C0FB965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Freeform 17">
              <a:extLst>
                <a:ext uri="{FF2B5EF4-FFF2-40B4-BE49-F238E27FC236}">
                  <a16:creationId xmlns:a16="http://schemas.microsoft.com/office/drawing/2014/main" id="{5FD7F01E-86AB-47C1-81B1-419856314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8" name="Freeform 18">
              <a:extLst>
                <a:ext uri="{FF2B5EF4-FFF2-40B4-BE49-F238E27FC236}">
                  <a16:creationId xmlns:a16="http://schemas.microsoft.com/office/drawing/2014/main" id="{953EB852-7AA6-40F7-A805-0FF04FAE8E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9" name="Freeform 19">
              <a:extLst>
                <a:ext uri="{FF2B5EF4-FFF2-40B4-BE49-F238E27FC236}">
                  <a16:creationId xmlns:a16="http://schemas.microsoft.com/office/drawing/2014/main" id="{FA283238-23CF-4994-8E02-4EB5D97D8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20">
              <a:extLst>
                <a:ext uri="{FF2B5EF4-FFF2-40B4-BE49-F238E27FC236}">
                  <a16:creationId xmlns:a16="http://schemas.microsoft.com/office/drawing/2014/main" id="{AE2F0444-3560-46A9-85C6-AD9C4D7000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21">
              <a:extLst>
                <a:ext uri="{FF2B5EF4-FFF2-40B4-BE49-F238E27FC236}">
                  <a16:creationId xmlns:a16="http://schemas.microsoft.com/office/drawing/2014/main" id="{B69EAEB1-1086-4684-B20B-C6E250A90E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Freeform 22">
              <a:extLst>
                <a:ext uri="{FF2B5EF4-FFF2-40B4-BE49-F238E27FC236}">
                  <a16:creationId xmlns:a16="http://schemas.microsoft.com/office/drawing/2014/main" id="{4C869530-8A60-4306-BC67-63294F9D5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3" name="Freeform 23">
              <a:extLst>
                <a:ext uri="{FF2B5EF4-FFF2-40B4-BE49-F238E27FC236}">
                  <a16:creationId xmlns:a16="http://schemas.microsoft.com/office/drawing/2014/main" id="{EEBC3BC8-0066-4FFF-936E-746B47A0C3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4" name="Freeform 24">
              <a:extLst>
                <a:ext uri="{FF2B5EF4-FFF2-40B4-BE49-F238E27FC236}">
                  <a16:creationId xmlns:a16="http://schemas.microsoft.com/office/drawing/2014/main" id="{7951EC55-DA0C-46F0-BF98-427078A66D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25">
              <a:extLst>
                <a:ext uri="{FF2B5EF4-FFF2-40B4-BE49-F238E27FC236}">
                  <a16:creationId xmlns:a16="http://schemas.microsoft.com/office/drawing/2014/main" id="{F40CBDE4-9D9D-471D-9C7E-D000C060B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26">
              <a:extLst>
                <a:ext uri="{FF2B5EF4-FFF2-40B4-BE49-F238E27FC236}">
                  <a16:creationId xmlns:a16="http://schemas.microsoft.com/office/drawing/2014/main" id="{4E63F3FC-5BCB-400B-8CBB-DB58CF61D6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27">
              <a:extLst>
                <a:ext uri="{FF2B5EF4-FFF2-40B4-BE49-F238E27FC236}">
                  <a16:creationId xmlns:a16="http://schemas.microsoft.com/office/drawing/2014/main" id="{CBE4FF3F-9B00-4479-9EC8-BADD8C77E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28">
              <a:extLst>
                <a:ext uri="{FF2B5EF4-FFF2-40B4-BE49-F238E27FC236}">
                  <a16:creationId xmlns:a16="http://schemas.microsoft.com/office/drawing/2014/main" id="{6BA6A1A3-FE7E-46C6-96C1-693C2E018A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Freeform 29">
              <a:extLst>
                <a:ext uri="{FF2B5EF4-FFF2-40B4-BE49-F238E27FC236}">
                  <a16:creationId xmlns:a16="http://schemas.microsoft.com/office/drawing/2014/main" id="{114DA81D-9A00-4EB7-A592-23911BB14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0" name="Freeform 30">
              <a:extLst>
                <a:ext uri="{FF2B5EF4-FFF2-40B4-BE49-F238E27FC236}">
                  <a16:creationId xmlns:a16="http://schemas.microsoft.com/office/drawing/2014/main" id="{DB83C953-DA56-415B-943C-6669B401A8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31">
              <a:extLst>
                <a:ext uri="{FF2B5EF4-FFF2-40B4-BE49-F238E27FC236}">
                  <a16:creationId xmlns:a16="http://schemas.microsoft.com/office/drawing/2014/main" id="{51B3F681-1B14-43A9-AD7C-3337BF646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32">
              <a:extLst>
                <a:ext uri="{FF2B5EF4-FFF2-40B4-BE49-F238E27FC236}">
                  <a16:creationId xmlns:a16="http://schemas.microsoft.com/office/drawing/2014/main" id="{9FFEE267-6F5A-4942-9CCD-93E0FD722B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Rectangle 42">
              <a:extLst>
                <a:ext uri="{FF2B5EF4-FFF2-40B4-BE49-F238E27FC236}">
                  <a16:creationId xmlns:a16="http://schemas.microsoft.com/office/drawing/2014/main" id="{D473DF80-FE50-4F0F-9AF3-BE37ACE6B91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44" name="Freeform 34">
              <a:extLst>
                <a:ext uri="{FF2B5EF4-FFF2-40B4-BE49-F238E27FC236}">
                  <a16:creationId xmlns:a16="http://schemas.microsoft.com/office/drawing/2014/main" id="{D2426B62-A33A-419E-B4DF-42543C4CCA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5" name="Freeform 35">
              <a:extLst>
                <a:ext uri="{FF2B5EF4-FFF2-40B4-BE49-F238E27FC236}">
                  <a16:creationId xmlns:a16="http://schemas.microsoft.com/office/drawing/2014/main" id="{1790CDFA-5E0D-467A-B0CA-637136309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6" name="Freeform 36">
              <a:extLst>
                <a:ext uri="{FF2B5EF4-FFF2-40B4-BE49-F238E27FC236}">
                  <a16:creationId xmlns:a16="http://schemas.microsoft.com/office/drawing/2014/main" id="{54F41241-7241-4D2A-BDEA-28406C41D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37">
              <a:extLst>
                <a:ext uri="{FF2B5EF4-FFF2-40B4-BE49-F238E27FC236}">
                  <a16:creationId xmlns:a16="http://schemas.microsoft.com/office/drawing/2014/main" id="{351E54C3-3D62-48EA-A2DC-D1570769C2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38">
              <a:extLst>
                <a:ext uri="{FF2B5EF4-FFF2-40B4-BE49-F238E27FC236}">
                  <a16:creationId xmlns:a16="http://schemas.microsoft.com/office/drawing/2014/main" id="{F08D2F28-5814-4CA4-A46E-C82FE6EF5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Freeform 39">
              <a:extLst>
                <a:ext uri="{FF2B5EF4-FFF2-40B4-BE49-F238E27FC236}">
                  <a16:creationId xmlns:a16="http://schemas.microsoft.com/office/drawing/2014/main" id="{D308FFD9-83B2-4D86-8A5B-CE9F07E8E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0" name="Freeform 40">
              <a:extLst>
                <a:ext uri="{FF2B5EF4-FFF2-40B4-BE49-F238E27FC236}">
                  <a16:creationId xmlns:a16="http://schemas.microsoft.com/office/drawing/2014/main" id="{E6A3BE28-5E73-44F0-AA57-58DAD5DD05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41">
              <a:extLst>
                <a:ext uri="{FF2B5EF4-FFF2-40B4-BE49-F238E27FC236}">
                  <a16:creationId xmlns:a16="http://schemas.microsoft.com/office/drawing/2014/main" id="{7ACED00D-535A-4494-8BFA-78E58A2D56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42">
              <a:extLst>
                <a:ext uri="{FF2B5EF4-FFF2-40B4-BE49-F238E27FC236}">
                  <a16:creationId xmlns:a16="http://schemas.microsoft.com/office/drawing/2014/main" id="{0C7D7BCF-768E-4C0D-857A-63BBA8F9BF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43">
              <a:extLst>
                <a:ext uri="{FF2B5EF4-FFF2-40B4-BE49-F238E27FC236}">
                  <a16:creationId xmlns:a16="http://schemas.microsoft.com/office/drawing/2014/main" id="{29401C0B-5EF6-49A6-A9F6-DAC32B3B65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44">
              <a:extLst>
                <a:ext uri="{FF2B5EF4-FFF2-40B4-BE49-F238E27FC236}">
                  <a16:creationId xmlns:a16="http://schemas.microsoft.com/office/drawing/2014/main" id="{F6DF5234-BC86-4ABB-A7ED-575143C6A4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5" name="Rectangle 54">
              <a:extLst>
                <a:ext uri="{FF2B5EF4-FFF2-40B4-BE49-F238E27FC236}">
                  <a16:creationId xmlns:a16="http://schemas.microsoft.com/office/drawing/2014/main" id="{E4863625-8438-4877-9681-839C192C611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56" name="Freeform 46">
              <a:extLst>
                <a:ext uri="{FF2B5EF4-FFF2-40B4-BE49-F238E27FC236}">
                  <a16:creationId xmlns:a16="http://schemas.microsoft.com/office/drawing/2014/main" id="{8A1D47CD-E2C4-4AD2-B105-655BB09052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7" name="Freeform 47">
              <a:extLst>
                <a:ext uri="{FF2B5EF4-FFF2-40B4-BE49-F238E27FC236}">
                  <a16:creationId xmlns:a16="http://schemas.microsoft.com/office/drawing/2014/main" id="{4D816259-D8E8-4E5C-A2CF-8C8AFB8057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8" name="Freeform 48">
              <a:extLst>
                <a:ext uri="{FF2B5EF4-FFF2-40B4-BE49-F238E27FC236}">
                  <a16:creationId xmlns:a16="http://schemas.microsoft.com/office/drawing/2014/main" id="{6377A258-3874-44DB-99C9-C4EA6F7AA2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9" name="Freeform 49">
              <a:extLst>
                <a:ext uri="{FF2B5EF4-FFF2-40B4-BE49-F238E27FC236}">
                  <a16:creationId xmlns:a16="http://schemas.microsoft.com/office/drawing/2014/main" id="{A3902333-5178-425F-AA5F-14ABBEDAEF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0" name="Freeform 50">
              <a:extLst>
                <a:ext uri="{FF2B5EF4-FFF2-40B4-BE49-F238E27FC236}">
                  <a16:creationId xmlns:a16="http://schemas.microsoft.com/office/drawing/2014/main" id="{090FF72C-8743-4B55-99A4-E62D6A4B20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1" name="Freeform 51">
              <a:extLst>
                <a:ext uri="{FF2B5EF4-FFF2-40B4-BE49-F238E27FC236}">
                  <a16:creationId xmlns:a16="http://schemas.microsoft.com/office/drawing/2014/main" id="{BFCE6B39-2A20-4DB5-BA8E-2FA60B460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2" name="Freeform 52">
              <a:extLst>
                <a:ext uri="{FF2B5EF4-FFF2-40B4-BE49-F238E27FC236}">
                  <a16:creationId xmlns:a16="http://schemas.microsoft.com/office/drawing/2014/main" id="{A9F068E0-CF7F-474D-9118-50619A6E1C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3" name="Freeform 53">
              <a:extLst>
                <a:ext uri="{FF2B5EF4-FFF2-40B4-BE49-F238E27FC236}">
                  <a16:creationId xmlns:a16="http://schemas.microsoft.com/office/drawing/2014/main" id="{CEE9ADFF-5205-4783-ADA2-655A73DB47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4" name="Freeform 54">
              <a:extLst>
                <a:ext uri="{FF2B5EF4-FFF2-40B4-BE49-F238E27FC236}">
                  <a16:creationId xmlns:a16="http://schemas.microsoft.com/office/drawing/2014/main" id="{B28123C4-0A50-4115-936C-C659A9129A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5" name="Freeform 55">
              <a:extLst>
                <a:ext uri="{FF2B5EF4-FFF2-40B4-BE49-F238E27FC236}">
                  <a16:creationId xmlns:a16="http://schemas.microsoft.com/office/drawing/2014/main" id="{09B49DB9-536F-45DE-9352-5095C8D8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6" name="Freeform 56">
              <a:extLst>
                <a:ext uri="{FF2B5EF4-FFF2-40B4-BE49-F238E27FC236}">
                  <a16:creationId xmlns:a16="http://schemas.microsoft.com/office/drawing/2014/main" id="{43C4B12A-C5E9-47A5-9B04-5D2186A074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7" name="Freeform 57">
              <a:extLst>
                <a:ext uri="{FF2B5EF4-FFF2-40B4-BE49-F238E27FC236}">
                  <a16:creationId xmlns:a16="http://schemas.microsoft.com/office/drawing/2014/main" id="{A01B0DF5-9122-4E62-BF5B-0CCE0A5457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8" name="Freeform 58">
              <a:extLst>
                <a:ext uri="{FF2B5EF4-FFF2-40B4-BE49-F238E27FC236}">
                  <a16:creationId xmlns:a16="http://schemas.microsoft.com/office/drawing/2014/main" id="{3ED6B441-A89D-4565-949B-4C4AB6DC954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sp>
        <p:nvSpPr>
          <p:cNvPr id="3" name="Content Placeholder 2">
            <a:extLst>
              <a:ext uri="{FF2B5EF4-FFF2-40B4-BE49-F238E27FC236}">
                <a16:creationId xmlns:a16="http://schemas.microsoft.com/office/drawing/2014/main" id="{E6EC99EF-30CC-4CDA-8954-1C6A974A0D8C}"/>
              </a:ext>
            </a:extLst>
          </p:cNvPr>
          <p:cNvSpPr>
            <a:spLocks noGrp="1"/>
          </p:cNvSpPr>
          <p:nvPr>
            <p:ph idx="1"/>
          </p:nvPr>
        </p:nvSpPr>
        <p:spPr>
          <a:xfrm>
            <a:off x="4968958" y="2249487"/>
            <a:ext cx="6078453" cy="3541714"/>
          </a:xfrm>
        </p:spPr>
        <p:txBody>
          <a:bodyPr>
            <a:normAutofit/>
          </a:bodyPr>
          <a:lstStyle/>
          <a:p>
            <a:r>
              <a:rPr lang="en-US" dirty="0"/>
              <a:t>Journalists can encourage careful and curious thinking by emphasizing cross-partisan frames.</a:t>
            </a:r>
          </a:p>
          <a:p>
            <a:r>
              <a:rPr lang="en-US" dirty="0"/>
              <a:t>Interpersonally, share stories about how you are careful and curious, and you’ve really grown.</a:t>
            </a:r>
          </a:p>
          <a:p>
            <a:endParaRPr lang="en-US" dirty="0"/>
          </a:p>
          <a:p>
            <a:endParaRPr lang="en-US" dirty="0"/>
          </a:p>
        </p:txBody>
      </p:sp>
      <p:sp>
        <p:nvSpPr>
          <p:cNvPr id="69" name="TextBox 68">
            <a:extLst>
              <a:ext uri="{FF2B5EF4-FFF2-40B4-BE49-F238E27FC236}">
                <a16:creationId xmlns:a16="http://schemas.microsoft.com/office/drawing/2014/main" id="{67E42748-9C34-4C73-90A2-BA32BA5B6B28}"/>
              </a:ext>
            </a:extLst>
          </p:cNvPr>
          <p:cNvSpPr txBox="1"/>
          <p:nvPr/>
        </p:nvSpPr>
        <p:spPr>
          <a:xfrm>
            <a:off x="4968958" y="6295232"/>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96342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51F9572-54D5-457A-BA34-C395A478A4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C47D2EE3-C191-49DE-B600-02C0905E41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0D562F95-99C1-44F5-A9D2-96096AE576A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9C2D19ED-458F-400D-BD96-E39964CA1042}"/>
              </a:ext>
            </a:extLst>
          </p:cNvPr>
          <p:cNvSpPr>
            <a:spLocks noGrp="1"/>
          </p:cNvSpPr>
          <p:nvPr>
            <p:ph type="title"/>
          </p:nvPr>
        </p:nvSpPr>
        <p:spPr>
          <a:xfrm>
            <a:off x="6505575" y="385458"/>
            <a:ext cx="4598985" cy="1478570"/>
          </a:xfrm>
        </p:spPr>
        <p:txBody>
          <a:bodyPr>
            <a:normAutofit/>
          </a:bodyPr>
          <a:lstStyle/>
          <a:p>
            <a:r>
              <a:rPr lang="en-US" dirty="0"/>
              <a:t>Increase Source Credibility</a:t>
            </a:r>
          </a:p>
        </p:txBody>
      </p:sp>
      <p:pic>
        <p:nvPicPr>
          <p:cNvPr id="5" name="Picture 4" descr="Two hikers helping one another up a rock">
            <a:extLst>
              <a:ext uri="{FF2B5EF4-FFF2-40B4-BE49-F238E27FC236}">
                <a16:creationId xmlns:a16="http://schemas.microsoft.com/office/drawing/2014/main" id="{9E381F41-A766-4809-ADA3-19BDB2342642}"/>
              </a:ext>
            </a:extLst>
          </p:cNvPr>
          <p:cNvPicPr>
            <a:picLocks noChangeAspect="1"/>
          </p:cNvPicPr>
          <p:nvPr/>
        </p:nvPicPr>
        <p:blipFill rotWithShape="1">
          <a:blip r:embed="rId4"/>
          <a:srcRect l="5299" r="35312" b="-1"/>
          <a:stretch/>
        </p:blipFill>
        <p:spPr>
          <a:xfrm>
            <a:off x="-5597" y="10"/>
            <a:ext cx="6101597" cy="6857990"/>
          </a:xfrm>
          <a:prstGeom prst="rect">
            <a:avLst/>
          </a:prstGeom>
        </p:spPr>
      </p:pic>
      <p:grpSp>
        <p:nvGrpSpPr>
          <p:cNvPr id="14" name="Group 13">
            <a:extLst>
              <a:ext uri="{FF2B5EF4-FFF2-40B4-BE49-F238E27FC236}">
                <a16:creationId xmlns:a16="http://schemas.microsoft.com/office/drawing/2014/main" id="{06A80B50-DCB4-4775-9C8E-7AF0F56803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5" name="Rectangle 14">
              <a:extLst>
                <a:ext uri="{FF2B5EF4-FFF2-40B4-BE49-F238E27FC236}">
                  <a16:creationId xmlns:a16="http://schemas.microsoft.com/office/drawing/2014/main" id="{57B6B07F-8DDD-4497-9D08-B1FED494250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6" name="Freeform 6">
              <a:extLst>
                <a:ext uri="{FF2B5EF4-FFF2-40B4-BE49-F238E27FC236}">
                  <a16:creationId xmlns:a16="http://schemas.microsoft.com/office/drawing/2014/main" id="{D34962D6-F3CD-4DC5-BF49-D6912045EA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7" name="Freeform 7">
              <a:extLst>
                <a:ext uri="{FF2B5EF4-FFF2-40B4-BE49-F238E27FC236}">
                  <a16:creationId xmlns:a16="http://schemas.microsoft.com/office/drawing/2014/main" id="{6D73EE8F-606B-44B2-B0D8-4E760E2396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8" name="Rectangle 17">
              <a:extLst>
                <a:ext uri="{FF2B5EF4-FFF2-40B4-BE49-F238E27FC236}">
                  <a16:creationId xmlns:a16="http://schemas.microsoft.com/office/drawing/2014/main" id="{4BB572A3-4B3D-42D3-8A1E-099D9711F21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9" name="Freeform 9">
              <a:extLst>
                <a:ext uri="{FF2B5EF4-FFF2-40B4-BE49-F238E27FC236}">
                  <a16:creationId xmlns:a16="http://schemas.microsoft.com/office/drawing/2014/main" id="{C23D0852-9666-424F-92B1-06969E0486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 name="Freeform 10">
              <a:extLst>
                <a:ext uri="{FF2B5EF4-FFF2-40B4-BE49-F238E27FC236}">
                  <a16:creationId xmlns:a16="http://schemas.microsoft.com/office/drawing/2014/main" id="{F4EB5FCA-E3DF-400A-B2DF-3D4A8DE95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 name="Freeform 11">
              <a:extLst>
                <a:ext uri="{FF2B5EF4-FFF2-40B4-BE49-F238E27FC236}">
                  <a16:creationId xmlns:a16="http://schemas.microsoft.com/office/drawing/2014/main" id="{CE8BF121-2A5E-4DF0-BF3D-418EBDB294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 name="Freeform 12">
              <a:extLst>
                <a:ext uri="{FF2B5EF4-FFF2-40B4-BE49-F238E27FC236}">
                  <a16:creationId xmlns:a16="http://schemas.microsoft.com/office/drawing/2014/main" id="{C74600D7-3557-47CD-B93A-945D150EC8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 name="Freeform 13">
              <a:extLst>
                <a:ext uri="{FF2B5EF4-FFF2-40B4-BE49-F238E27FC236}">
                  <a16:creationId xmlns:a16="http://schemas.microsoft.com/office/drawing/2014/main" id="{A958ADB2-4D3A-46BD-B22A-C4F4BA8976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14">
              <a:extLst>
                <a:ext uri="{FF2B5EF4-FFF2-40B4-BE49-F238E27FC236}">
                  <a16:creationId xmlns:a16="http://schemas.microsoft.com/office/drawing/2014/main" id="{1E9E49CE-2171-48FE-99CC-0680E5E1F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15">
              <a:extLst>
                <a:ext uri="{FF2B5EF4-FFF2-40B4-BE49-F238E27FC236}">
                  <a16:creationId xmlns:a16="http://schemas.microsoft.com/office/drawing/2014/main" id="{AE8DBF97-F3A6-4B11-A8B9-7130FEACC3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16">
              <a:extLst>
                <a:ext uri="{FF2B5EF4-FFF2-40B4-BE49-F238E27FC236}">
                  <a16:creationId xmlns:a16="http://schemas.microsoft.com/office/drawing/2014/main" id="{37F19211-D5F9-4D42-BC7C-E300523B7F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Freeform 17">
              <a:extLst>
                <a:ext uri="{FF2B5EF4-FFF2-40B4-BE49-F238E27FC236}">
                  <a16:creationId xmlns:a16="http://schemas.microsoft.com/office/drawing/2014/main" id="{D8FA95C9-8B12-43AB-B57F-E217001D3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8" name="Freeform 18">
              <a:extLst>
                <a:ext uri="{FF2B5EF4-FFF2-40B4-BE49-F238E27FC236}">
                  <a16:creationId xmlns:a16="http://schemas.microsoft.com/office/drawing/2014/main" id="{FFBCF82E-D8A3-4F77-B21F-AD33E804C8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9" name="Freeform 19">
              <a:extLst>
                <a:ext uri="{FF2B5EF4-FFF2-40B4-BE49-F238E27FC236}">
                  <a16:creationId xmlns:a16="http://schemas.microsoft.com/office/drawing/2014/main" id="{9EAEC88E-CF2C-4FFF-BE1C-3ECDDF8AF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20">
              <a:extLst>
                <a:ext uri="{FF2B5EF4-FFF2-40B4-BE49-F238E27FC236}">
                  <a16:creationId xmlns:a16="http://schemas.microsoft.com/office/drawing/2014/main" id="{32BB7076-53D2-42EF-89F5-730F18CFE8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21">
              <a:extLst>
                <a:ext uri="{FF2B5EF4-FFF2-40B4-BE49-F238E27FC236}">
                  <a16:creationId xmlns:a16="http://schemas.microsoft.com/office/drawing/2014/main" id="{64B50F9C-4972-4D3C-A93A-DD715BA405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Freeform 22">
              <a:extLst>
                <a:ext uri="{FF2B5EF4-FFF2-40B4-BE49-F238E27FC236}">
                  <a16:creationId xmlns:a16="http://schemas.microsoft.com/office/drawing/2014/main" id="{B4E1A12C-F137-4ECB-8F56-2FA283321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3" name="Freeform 23">
              <a:extLst>
                <a:ext uri="{FF2B5EF4-FFF2-40B4-BE49-F238E27FC236}">
                  <a16:creationId xmlns:a16="http://schemas.microsoft.com/office/drawing/2014/main" id="{82996E38-1E79-4C38-BB73-850C1F6BDC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4" name="Freeform 24">
              <a:extLst>
                <a:ext uri="{FF2B5EF4-FFF2-40B4-BE49-F238E27FC236}">
                  <a16:creationId xmlns:a16="http://schemas.microsoft.com/office/drawing/2014/main" id="{CE927FE3-1BE5-4D05-B8D7-88E07FF640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25">
              <a:extLst>
                <a:ext uri="{FF2B5EF4-FFF2-40B4-BE49-F238E27FC236}">
                  <a16:creationId xmlns:a16="http://schemas.microsoft.com/office/drawing/2014/main" id="{27B981F4-D791-404F-A6E1-83FAD75378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26">
              <a:extLst>
                <a:ext uri="{FF2B5EF4-FFF2-40B4-BE49-F238E27FC236}">
                  <a16:creationId xmlns:a16="http://schemas.microsoft.com/office/drawing/2014/main" id="{C79724CA-F950-4F24-A2DF-A6C66C8FB9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27">
              <a:extLst>
                <a:ext uri="{FF2B5EF4-FFF2-40B4-BE49-F238E27FC236}">
                  <a16:creationId xmlns:a16="http://schemas.microsoft.com/office/drawing/2014/main" id="{B60F86CD-6B84-4A86-9A84-1253D5C63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28">
              <a:extLst>
                <a:ext uri="{FF2B5EF4-FFF2-40B4-BE49-F238E27FC236}">
                  <a16:creationId xmlns:a16="http://schemas.microsoft.com/office/drawing/2014/main" id="{6ADDC23E-DD84-4022-9E68-7E35C80E67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Freeform 29">
              <a:extLst>
                <a:ext uri="{FF2B5EF4-FFF2-40B4-BE49-F238E27FC236}">
                  <a16:creationId xmlns:a16="http://schemas.microsoft.com/office/drawing/2014/main" id="{8FC3E1B2-C741-4242-8D3C-D98A8A213A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0" name="Freeform 30">
              <a:extLst>
                <a:ext uri="{FF2B5EF4-FFF2-40B4-BE49-F238E27FC236}">
                  <a16:creationId xmlns:a16="http://schemas.microsoft.com/office/drawing/2014/main" id="{43E10B4F-DACB-4777-BDEB-26A94121E9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31">
              <a:extLst>
                <a:ext uri="{FF2B5EF4-FFF2-40B4-BE49-F238E27FC236}">
                  <a16:creationId xmlns:a16="http://schemas.microsoft.com/office/drawing/2014/main" id="{0F6D9197-EFD5-4945-BC96-A5EC66848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32">
              <a:extLst>
                <a:ext uri="{FF2B5EF4-FFF2-40B4-BE49-F238E27FC236}">
                  <a16:creationId xmlns:a16="http://schemas.microsoft.com/office/drawing/2014/main" id="{129E04CE-31E3-49FB-857A-6C0074B6C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Rectangle 42">
              <a:extLst>
                <a:ext uri="{FF2B5EF4-FFF2-40B4-BE49-F238E27FC236}">
                  <a16:creationId xmlns:a16="http://schemas.microsoft.com/office/drawing/2014/main" id="{6DDF20A0-F5D5-4DF9-8859-9BAB9B07D9D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44" name="Freeform 34">
              <a:extLst>
                <a:ext uri="{FF2B5EF4-FFF2-40B4-BE49-F238E27FC236}">
                  <a16:creationId xmlns:a16="http://schemas.microsoft.com/office/drawing/2014/main" id="{6EAE610D-D6A4-417B-8D1D-9F46CFD16A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5" name="Freeform 35">
              <a:extLst>
                <a:ext uri="{FF2B5EF4-FFF2-40B4-BE49-F238E27FC236}">
                  <a16:creationId xmlns:a16="http://schemas.microsoft.com/office/drawing/2014/main" id="{98EB1E73-7882-4002-970B-0EE5E9D0C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6" name="Freeform 36">
              <a:extLst>
                <a:ext uri="{FF2B5EF4-FFF2-40B4-BE49-F238E27FC236}">
                  <a16:creationId xmlns:a16="http://schemas.microsoft.com/office/drawing/2014/main" id="{F6789CED-4C51-4E7C-8352-5589F4768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37">
              <a:extLst>
                <a:ext uri="{FF2B5EF4-FFF2-40B4-BE49-F238E27FC236}">
                  <a16:creationId xmlns:a16="http://schemas.microsoft.com/office/drawing/2014/main" id="{5EA3B6F1-F1AB-4125-B10A-A151640AA3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38">
              <a:extLst>
                <a:ext uri="{FF2B5EF4-FFF2-40B4-BE49-F238E27FC236}">
                  <a16:creationId xmlns:a16="http://schemas.microsoft.com/office/drawing/2014/main" id="{10C1DAD7-FA62-4EA9-8B38-632D88F51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Freeform 39">
              <a:extLst>
                <a:ext uri="{FF2B5EF4-FFF2-40B4-BE49-F238E27FC236}">
                  <a16:creationId xmlns:a16="http://schemas.microsoft.com/office/drawing/2014/main" id="{76C106C8-9A2B-4AAD-BCB6-C969DE071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0" name="Freeform 40">
              <a:extLst>
                <a:ext uri="{FF2B5EF4-FFF2-40B4-BE49-F238E27FC236}">
                  <a16:creationId xmlns:a16="http://schemas.microsoft.com/office/drawing/2014/main" id="{0C85FDCD-71B0-4746-915A-FD6791AAB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41">
              <a:extLst>
                <a:ext uri="{FF2B5EF4-FFF2-40B4-BE49-F238E27FC236}">
                  <a16:creationId xmlns:a16="http://schemas.microsoft.com/office/drawing/2014/main" id="{AAA649C3-C2F8-4C07-81B6-7CD6A5043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42">
              <a:extLst>
                <a:ext uri="{FF2B5EF4-FFF2-40B4-BE49-F238E27FC236}">
                  <a16:creationId xmlns:a16="http://schemas.microsoft.com/office/drawing/2014/main" id="{204CA23C-3342-4E0B-8785-EDA0FDBECA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43">
              <a:extLst>
                <a:ext uri="{FF2B5EF4-FFF2-40B4-BE49-F238E27FC236}">
                  <a16:creationId xmlns:a16="http://schemas.microsoft.com/office/drawing/2014/main" id="{2983555D-7FC7-4A4C-93BC-C29EECEE8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44">
              <a:extLst>
                <a:ext uri="{FF2B5EF4-FFF2-40B4-BE49-F238E27FC236}">
                  <a16:creationId xmlns:a16="http://schemas.microsoft.com/office/drawing/2014/main" id="{3B6E164A-5B73-496F-83C1-4E257C561B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5" name="Rectangle 54">
              <a:extLst>
                <a:ext uri="{FF2B5EF4-FFF2-40B4-BE49-F238E27FC236}">
                  <a16:creationId xmlns:a16="http://schemas.microsoft.com/office/drawing/2014/main" id="{DF9EAAD5-930F-4895-869E-5DA5A5ED30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56" name="Freeform 46">
              <a:extLst>
                <a:ext uri="{FF2B5EF4-FFF2-40B4-BE49-F238E27FC236}">
                  <a16:creationId xmlns:a16="http://schemas.microsoft.com/office/drawing/2014/main" id="{12B05A00-01DB-41D0-98C5-F93FC98C4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7" name="Freeform 47">
              <a:extLst>
                <a:ext uri="{FF2B5EF4-FFF2-40B4-BE49-F238E27FC236}">
                  <a16:creationId xmlns:a16="http://schemas.microsoft.com/office/drawing/2014/main" id="{ACFCCFE5-2B6E-4EE2-8A0D-A18A312594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8" name="Freeform 48">
              <a:extLst>
                <a:ext uri="{FF2B5EF4-FFF2-40B4-BE49-F238E27FC236}">
                  <a16:creationId xmlns:a16="http://schemas.microsoft.com/office/drawing/2014/main" id="{70562808-51A5-4773-93CC-8B4A4A362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9" name="Freeform 49">
              <a:extLst>
                <a:ext uri="{FF2B5EF4-FFF2-40B4-BE49-F238E27FC236}">
                  <a16:creationId xmlns:a16="http://schemas.microsoft.com/office/drawing/2014/main" id="{EC56ED5F-316D-4A66-8F8F-72E26F50B9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0" name="Freeform 50">
              <a:extLst>
                <a:ext uri="{FF2B5EF4-FFF2-40B4-BE49-F238E27FC236}">
                  <a16:creationId xmlns:a16="http://schemas.microsoft.com/office/drawing/2014/main" id="{8C5B852E-E495-4C75-82DA-DD9426B2F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1" name="Freeform 51">
              <a:extLst>
                <a:ext uri="{FF2B5EF4-FFF2-40B4-BE49-F238E27FC236}">
                  <a16:creationId xmlns:a16="http://schemas.microsoft.com/office/drawing/2014/main" id="{873B9CD9-5CB4-4A2A-87B8-503800220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2" name="Freeform 52">
              <a:extLst>
                <a:ext uri="{FF2B5EF4-FFF2-40B4-BE49-F238E27FC236}">
                  <a16:creationId xmlns:a16="http://schemas.microsoft.com/office/drawing/2014/main" id="{693D1E94-8556-4B08-AFE0-A60455465A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3" name="Freeform 53">
              <a:extLst>
                <a:ext uri="{FF2B5EF4-FFF2-40B4-BE49-F238E27FC236}">
                  <a16:creationId xmlns:a16="http://schemas.microsoft.com/office/drawing/2014/main" id="{32312E8C-B6A4-4488-A1B8-6A7DECAFD8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4" name="Freeform 54">
              <a:extLst>
                <a:ext uri="{FF2B5EF4-FFF2-40B4-BE49-F238E27FC236}">
                  <a16:creationId xmlns:a16="http://schemas.microsoft.com/office/drawing/2014/main" id="{CB36CE95-F25E-4549-9FD6-1B068418D3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5" name="Freeform 55">
              <a:extLst>
                <a:ext uri="{FF2B5EF4-FFF2-40B4-BE49-F238E27FC236}">
                  <a16:creationId xmlns:a16="http://schemas.microsoft.com/office/drawing/2014/main" id="{C452D834-CC93-48F0-9C24-A864E0A53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6" name="Freeform 56">
              <a:extLst>
                <a:ext uri="{FF2B5EF4-FFF2-40B4-BE49-F238E27FC236}">
                  <a16:creationId xmlns:a16="http://schemas.microsoft.com/office/drawing/2014/main" id="{2F8089AF-DC55-4EB6-90DD-468D2F1D01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7" name="Freeform 57">
              <a:extLst>
                <a:ext uri="{FF2B5EF4-FFF2-40B4-BE49-F238E27FC236}">
                  <a16:creationId xmlns:a16="http://schemas.microsoft.com/office/drawing/2014/main" id="{00DD0A37-AD9B-4A38-B2A5-C41D2780D2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8" name="Freeform 58">
              <a:extLst>
                <a:ext uri="{FF2B5EF4-FFF2-40B4-BE49-F238E27FC236}">
                  <a16:creationId xmlns:a16="http://schemas.microsoft.com/office/drawing/2014/main" id="{C24501AA-7C2F-4076-AE7A-3BE4467154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sp>
        <p:nvSpPr>
          <p:cNvPr id="3" name="Content Placeholder 2">
            <a:extLst>
              <a:ext uri="{FF2B5EF4-FFF2-40B4-BE49-F238E27FC236}">
                <a16:creationId xmlns:a16="http://schemas.microsoft.com/office/drawing/2014/main" id="{E6EC99EF-30CC-4CDA-8954-1C6A974A0D8C}"/>
              </a:ext>
            </a:extLst>
          </p:cNvPr>
          <p:cNvSpPr>
            <a:spLocks noGrp="1"/>
          </p:cNvSpPr>
          <p:nvPr>
            <p:ph idx="1"/>
          </p:nvPr>
        </p:nvSpPr>
        <p:spPr>
          <a:xfrm>
            <a:off x="6448425" y="1914526"/>
            <a:ext cx="4598986" cy="4365028"/>
          </a:xfrm>
        </p:spPr>
        <p:txBody>
          <a:bodyPr>
            <a:normAutofit fontScale="92500" lnSpcReduction="10000"/>
          </a:bodyPr>
          <a:lstStyle/>
          <a:p>
            <a:pPr>
              <a:lnSpc>
                <a:spcPct val="110000"/>
              </a:lnSpc>
            </a:pPr>
            <a:r>
              <a:rPr lang="en-US" sz="2200" dirty="0"/>
              <a:t>Scientists should share stories that increase source credibility, such as discussing shared values, goals, trustworthiness, and good will.</a:t>
            </a:r>
          </a:p>
          <a:p>
            <a:pPr>
              <a:lnSpc>
                <a:spcPct val="110000"/>
              </a:lnSpc>
            </a:pPr>
            <a:r>
              <a:rPr lang="en-US" sz="2200" dirty="0"/>
              <a:t>Interpersonally, you should aim for listening, understanding, perspective-taking, finding common ground, and seeking to share stories rather than persuade. </a:t>
            </a:r>
          </a:p>
          <a:p>
            <a:pPr>
              <a:lnSpc>
                <a:spcPct val="110000"/>
              </a:lnSpc>
            </a:pPr>
            <a:r>
              <a:rPr lang="en-US" sz="2200" dirty="0"/>
              <a:t>Share a story of how you changed your mind on an issue. Emphasize the frame you want.</a:t>
            </a:r>
          </a:p>
          <a:p>
            <a:pPr>
              <a:lnSpc>
                <a:spcPct val="110000"/>
              </a:lnSpc>
            </a:pPr>
            <a:endParaRPr lang="en-US" sz="2200" dirty="0"/>
          </a:p>
          <a:p>
            <a:pPr>
              <a:lnSpc>
                <a:spcPct val="110000"/>
              </a:lnSpc>
            </a:pPr>
            <a:endParaRPr lang="en-US" sz="2200" dirty="0"/>
          </a:p>
        </p:txBody>
      </p:sp>
      <p:sp>
        <p:nvSpPr>
          <p:cNvPr id="69" name="TextBox 68">
            <a:extLst>
              <a:ext uri="{FF2B5EF4-FFF2-40B4-BE49-F238E27FC236}">
                <a16:creationId xmlns:a16="http://schemas.microsoft.com/office/drawing/2014/main" id="{AEC4EADF-BEE6-4149-B9BD-C06F18CFF5D4}"/>
              </a:ext>
            </a:extLst>
          </p:cNvPr>
          <p:cNvSpPr txBox="1"/>
          <p:nvPr/>
        </p:nvSpPr>
        <p:spPr>
          <a:xfrm>
            <a:off x="6497535" y="6330950"/>
            <a:ext cx="3106941" cy="369332"/>
          </a:xfrm>
          <a:prstGeom prst="rect">
            <a:avLst/>
          </a:prstGeom>
          <a:noFill/>
        </p:spPr>
        <p:txBody>
          <a:bodyPr wrap="square" rtlCol="0">
            <a:spAutoFit/>
          </a:bodyPr>
          <a:lstStyle/>
          <a:p>
            <a:r>
              <a:rPr lang="en-US" dirty="0"/>
              <a:t>From </a:t>
            </a:r>
            <a:r>
              <a:rPr lang="en-US" dirty="0" err="1"/>
              <a:t>Druckman</a:t>
            </a:r>
            <a:r>
              <a:rPr lang="en-US" dirty="0"/>
              <a:t> &amp; </a:t>
            </a:r>
            <a:r>
              <a:rPr lang="en-US" dirty="0" err="1"/>
              <a:t>Lupia</a:t>
            </a:r>
            <a:r>
              <a:rPr lang="en-US" dirty="0"/>
              <a:t> (2017)</a:t>
            </a:r>
          </a:p>
        </p:txBody>
      </p:sp>
    </p:spTree>
    <p:extLst>
      <p:ext uri="{BB962C8B-B14F-4D97-AF65-F5344CB8AC3E}">
        <p14:creationId xmlns:p14="http://schemas.microsoft.com/office/powerpoint/2010/main" val="166416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19ED-458F-400D-BD96-E39964CA1042}"/>
              </a:ext>
            </a:extLst>
          </p:cNvPr>
          <p:cNvSpPr>
            <a:spLocks noGrp="1"/>
          </p:cNvSpPr>
          <p:nvPr>
            <p:ph type="title"/>
          </p:nvPr>
        </p:nvSpPr>
        <p:spPr>
          <a:xfrm>
            <a:off x="1141413" y="618518"/>
            <a:ext cx="9905998" cy="1478570"/>
          </a:xfrm>
        </p:spPr>
        <p:txBody>
          <a:bodyPr>
            <a:normAutofit/>
          </a:bodyPr>
          <a:lstStyle/>
          <a:p>
            <a:pPr algn="ctr"/>
            <a:r>
              <a:rPr lang="en-US" dirty="0"/>
              <a:t>Minimize the Conflict Frame</a:t>
            </a:r>
          </a:p>
        </p:txBody>
      </p:sp>
      <p:sp>
        <p:nvSpPr>
          <p:cNvPr id="3" name="Content Placeholder 2">
            <a:extLst>
              <a:ext uri="{FF2B5EF4-FFF2-40B4-BE49-F238E27FC236}">
                <a16:creationId xmlns:a16="http://schemas.microsoft.com/office/drawing/2014/main" id="{E6EC99EF-30CC-4CDA-8954-1C6A974A0D8C}"/>
              </a:ext>
            </a:extLst>
          </p:cNvPr>
          <p:cNvSpPr>
            <a:spLocks noGrp="1"/>
          </p:cNvSpPr>
          <p:nvPr>
            <p:ph idx="1"/>
          </p:nvPr>
        </p:nvSpPr>
        <p:spPr>
          <a:xfrm>
            <a:off x="1141412" y="2249487"/>
            <a:ext cx="4844521" cy="3541714"/>
          </a:xfrm>
        </p:spPr>
        <p:txBody>
          <a:bodyPr anchor="ctr">
            <a:normAutofit/>
          </a:bodyPr>
          <a:lstStyle/>
          <a:p>
            <a:pPr>
              <a:lnSpc>
                <a:spcPct val="110000"/>
              </a:lnSpc>
            </a:pPr>
            <a:r>
              <a:rPr lang="en-US" dirty="0"/>
              <a:t>Journalists should decrease emphasis on conflict frame and “war on science”.</a:t>
            </a:r>
          </a:p>
          <a:p>
            <a:pPr>
              <a:lnSpc>
                <a:spcPct val="110000"/>
              </a:lnSpc>
            </a:pPr>
            <a:r>
              <a:rPr lang="en-US" dirty="0"/>
              <a:t>Interpersonally, you should decrease focus on “winning science debates” and increase focus on sharing perspective to learn more because you’re curious.</a:t>
            </a:r>
          </a:p>
          <a:p>
            <a:pPr>
              <a:lnSpc>
                <a:spcPct val="110000"/>
              </a:lnSpc>
            </a:pPr>
            <a:endParaRPr lang="en-US" dirty="0"/>
          </a:p>
          <a:p>
            <a:pPr>
              <a:lnSpc>
                <a:spcPct val="110000"/>
              </a:lnSpc>
            </a:pPr>
            <a:endParaRPr lang="en-US" dirty="0"/>
          </a:p>
        </p:txBody>
      </p:sp>
      <p:pic>
        <p:nvPicPr>
          <p:cNvPr id="5" name="Picture 4" descr="Deer fighting">
            <a:extLst>
              <a:ext uri="{FF2B5EF4-FFF2-40B4-BE49-F238E27FC236}">
                <a16:creationId xmlns:a16="http://schemas.microsoft.com/office/drawing/2014/main" id="{CC9487BF-298A-4379-917C-E52EE9247850}"/>
              </a:ext>
            </a:extLst>
          </p:cNvPr>
          <p:cNvPicPr>
            <a:picLocks noChangeAspect="1"/>
          </p:cNvPicPr>
          <p:nvPr/>
        </p:nvPicPr>
        <p:blipFill rotWithShape="1">
          <a:blip r:embed="rId3"/>
          <a:srcRect t="8427" r="3" b="3"/>
          <a:stretch/>
        </p:blipFill>
        <p:spPr>
          <a:xfrm>
            <a:off x="6392336" y="1905054"/>
            <a:ext cx="5090709" cy="333312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6" name="TextBox 5">
            <a:extLst>
              <a:ext uri="{FF2B5EF4-FFF2-40B4-BE49-F238E27FC236}">
                <a16:creationId xmlns:a16="http://schemas.microsoft.com/office/drawing/2014/main" id="{4D5FB317-32E5-46CC-9516-A40FA242C9FF}"/>
              </a:ext>
            </a:extLst>
          </p:cNvPr>
          <p:cNvSpPr txBox="1"/>
          <p:nvPr/>
        </p:nvSpPr>
        <p:spPr>
          <a:xfrm>
            <a:off x="1263731" y="6239482"/>
            <a:ext cx="3106941" cy="369332"/>
          </a:xfrm>
          <a:prstGeom prst="rect">
            <a:avLst/>
          </a:prstGeom>
          <a:noFill/>
        </p:spPr>
        <p:txBody>
          <a:bodyPr wrap="square" rtlCol="0">
            <a:spAutoFit/>
          </a:bodyPr>
          <a:lstStyle/>
          <a:p>
            <a:r>
              <a:rPr lang="en-US" dirty="0"/>
              <a:t>From </a:t>
            </a:r>
            <a:r>
              <a:rPr lang="en-US" dirty="0" err="1"/>
              <a:t>Besley</a:t>
            </a:r>
            <a:r>
              <a:rPr lang="en-US" dirty="0"/>
              <a:t> et al. (2019)</a:t>
            </a:r>
          </a:p>
        </p:txBody>
      </p:sp>
    </p:spTree>
    <p:extLst>
      <p:ext uri="{BB962C8B-B14F-4D97-AF65-F5344CB8AC3E}">
        <p14:creationId xmlns:p14="http://schemas.microsoft.com/office/powerpoint/2010/main" val="292983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19ED-458F-400D-BD96-E39964CA1042}"/>
              </a:ext>
            </a:extLst>
          </p:cNvPr>
          <p:cNvSpPr>
            <a:spLocks noGrp="1"/>
          </p:cNvSpPr>
          <p:nvPr>
            <p:ph type="title"/>
          </p:nvPr>
        </p:nvSpPr>
        <p:spPr>
          <a:xfrm>
            <a:off x="8036041" y="500141"/>
            <a:ext cx="3281003" cy="1596947"/>
          </a:xfrm>
        </p:spPr>
        <p:txBody>
          <a:bodyPr anchor="ctr">
            <a:normAutofit/>
          </a:bodyPr>
          <a:lstStyle/>
          <a:p>
            <a:r>
              <a:rPr lang="en-US" dirty="0"/>
              <a:t>Normalize the frame</a:t>
            </a:r>
          </a:p>
        </p:txBody>
      </p:sp>
      <p:sp>
        <p:nvSpPr>
          <p:cNvPr id="12" name="Round Diagonal Corner Rectangle 11">
            <a:extLst>
              <a:ext uri="{FF2B5EF4-FFF2-40B4-BE49-F238E27FC236}">
                <a16:creationId xmlns:a16="http://schemas.microsoft.com/office/drawing/2014/main" id="{E4B7B3E3-827A-48BE-AD67-A57C45AA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eople sitting in a train">
            <a:extLst>
              <a:ext uri="{FF2B5EF4-FFF2-40B4-BE49-F238E27FC236}">
                <a16:creationId xmlns:a16="http://schemas.microsoft.com/office/drawing/2014/main" id="{EC015FBF-ECA3-4087-95C2-4EBCAEB31A57}"/>
              </a:ext>
            </a:extLst>
          </p:cNvPr>
          <p:cNvPicPr>
            <a:picLocks noChangeAspect="1"/>
          </p:cNvPicPr>
          <p:nvPr/>
        </p:nvPicPr>
        <p:blipFill>
          <a:blip r:embed="rId3"/>
          <a:stretch>
            <a:fillRect/>
          </a:stretch>
        </p:blipFill>
        <p:spPr>
          <a:xfrm>
            <a:off x="1118988" y="1386262"/>
            <a:ext cx="6112382" cy="4080014"/>
          </a:xfrm>
          <a:prstGeom prst="rect">
            <a:avLst/>
          </a:prstGeom>
        </p:spPr>
      </p:pic>
      <p:sp>
        <p:nvSpPr>
          <p:cNvPr id="3" name="Content Placeholder 2">
            <a:extLst>
              <a:ext uri="{FF2B5EF4-FFF2-40B4-BE49-F238E27FC236}">
                <a16:creationId xmlns:a16="http://schemas.microsoft.com/office/drawing/2014/main" id="{E6EC99EF-30CC-4CDA-8954-1C6A974A0D8C}"/>
              </a:ext>
            </a:extLst>
          </p:cNvPr>
          <p:cNvSpPr>
            <a:spLocks noGrp="1"/>
          </p:cNvSpPr>
          <p:nvPr>
            <p:ph idx="1"/>
          </p:nvPr>
        </p:nvSpPr>
        <p:spPr>
          <a:xfrm>
            <a:off x="8036040" y="2010670"/>
            <a:ext cx="3846107" cy="3233237"/>
          </a:xfrm>
        </p:spPr>
        <p:txBody>
          <a:bodyPr>
            <a:normAutofit fontScale="92500" lnSpcReduction="20000"/>
          </a:bodyPr>
          <a:lstStyle/>
          <a:p>
            <a:r>
              <a:rPr lang="en-US" dirty="0"/>
              <a:t>Scientists should emphasize the frame (that they want to take precedence) as the social norm. </a:t>
            </a:r>
          </a:p>
          <a:p>
            <a:r>
              <a:rPr lang="en-US" dirty="0"/>
              <a:t>Journalists can show “everyone is doing it”.</a:t>
            </a:r>
          </a:p>
          <a:p>
            <a:r>
              <a:rPr lang="en-US" dirty="0"/>
              <a:t>Interpersonally, you should model the frame.</a:t>
            </a:r>
          </a:p>
        </p:txBody>
      </p:sp>
      <p:sp>
        <p:nvSpPr>
          <p:cNvPr id="6" name="TextBox 5">
            <a:extLst>
              <a:ext uri="{FF2B5EF4-FFF2-40B4-BE49-F238E27FC236}">
                <a16:creationId xmlns:a16="http://schemas.microsoft.com/office/drawing/2014/main" id="{C13B6C33-1D03-4A25-A6F6-FB6E2CDCFE41}"/>
              </a:ext>
            </a:extLst>
          </p:cNvPr>
          <p:cNvSpPr txBox="1"/>
          <p:nvPr/>
        </p:nvSpPr>
        <p:spPr>
          <a:xfrm>
            <a:off x="733279" y="6251324"/>
            <a:ext cx="3106941" cy="369332"/>
          </a:xfrm>
          <a:prstGeom prst="rect">
            <a:avLst/>
          </a:prstGeom>
          <a:noFill/>
        </p:spPr>
        <p:txBody>
          <a:bodyPr wrap="square" rtlCol="0">
            <a:spAutoFit/>
          </a:bodyPr>
          <a:lstStyle/>
          <a:p>
            <a:r>
              <a:rPr lang="en-US" dirty="0"/>
              <a:t>From Dooley (2020)</a:t>
            </a:r>
          </a:p>
        </p:txBody>
      </p:sp>
    </p:spTree>
    <p:extLst>
      <p:ext uri="{BB962C8B-B14F-4D97-AF65-F5344CB8AC3E}">
        <p14:creationId xmlns:p14="http://schemas.microsoft.com/office/powerpoint/2010/main" val="36859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D8BC-0858-435D-A354-4E3C4F6C4054}"/>
              </a:ext>
            </a:extLst>
          </p:cNvPr>
          <p:cNvSpPr>
            <a:spLocks noGrp="1"/>
          </p:cNvSpPr>
          <p:nvPr>
            <p:ph type="title"/>
          </p:nvPr>
        </p:nvSpPr>
        <p:spPr>
          <a:xfrm>
            <a:off x="1141413" y="390645"/>
            <a:ext cx="9905998" cy="1478570"/>
          </a:xfrm>
        </p:spPr>
        <p:txBody>
          <a:bodyPr>
            <a:normAutofit/>
          </a:bodyPr>
          <a:lstStyle/>
          <a:p>
            <a:r>
              <a:rPr lang="en-US" sz="4400" dirty="0"/>
              <a:t>Short-Write for Week 3, Video 4</a:t>
            </a:r>
          </a:p>
        </p:txBody>
      </p:sp>
      <p:sp>
        <p:nvSpPr>
          <p:cNvPr id="3" name="Content Placeholder 2">
            <a:extLst>
              <a:ext uri="{FF2B5EF4-FFF2-40B4-BE49-F238E27FC236}">
                <a16:creationId xmlns:a16="http://schemas.microsoft.com/office/drawing/2014/main" id="{A00C5FD0-60AD-4869-A9DA-527ADEBB2FF8}"/>
              </a:ext>
            </a:extLst>
          </p:cNvPr>
          <p:cNvSpPr>
            <a:spLocks noGrp="1"/>
          </p:cNvSpPr>
          <p:nvPr>
            <p:ph idx="1"/>
          </p:nvPr>
        </p:nvSpPr>
        <p:spPr>
          <a:xfrm>
            <a:off x="1141412" y="1692398"/>
            <a:ext cx="8836157" cy="5165602"/>
          </a:xfrm>
        </p:spPr>
        <p:txBody>
          <a:bodyPr>
            <a:normAutofit fontScale="77500" lnSpcReduction="20000"/>
          </a:bodyPr>
          <a:lstStyle/>
          <a:p>
            <a:pPr marL="0" indent="0">
              <a:buNone/>
            </a:pPr>
            <a:r>
              <a:rPr lang="en-US" u="sng" dirty="0"/>
              <a:t>How To More Effectively Communicate about a Delicate Science Issues</a:t>
            </a:r>
          </a:p>
          <a:p>
            <a:pPr marL="0" indent="0">
              <a:buNone/>
            </a:pPr>
            <a:r>
              <a:rPr lang="en-US" dirty="0"/>
              <a:t>Issue: COVID-19 and Masks</a:t>
            </a:r>
          </a:p>
          <a:p>
            <a:pPr marL="0" indent="0">
              <a:buNone/>
            </a:pPr>
            <a:r>
              <a:rPr lang="en-US" dirty="0"/>
              <a:t>Goal: Synthesize relevant course content and develop practical advice for communicating about science</a:t>
            </a:r>
          </a:p>
          <a:p>
            <a:r>
              <a:rPr lang="en-US" dirty="0"/>
              <a:t>Read </a:t>
            </a:r>
            <a:r>
              <a:rPr lang="en-US" i="1" dirty="0"/>
              <a:t>Forbes</a:t>
            </a:r>
            <a:r>
              <a:rPr lang="en-US" dirty="0"/>
              <a:t> by </a:t>
            </a:r>
            <a:r>
              <a:rPr lang="en-US" dirty="0">
                <a:hlinkClick r:id="rId2"/>
              </a:rPr>
              <a:t>Dooley (2020)</a:t>
            </a:r>
            <a:r>
              <a:rPr lang="en-US" dirty="0"/>
              <a:t>. </a:t>
            </a:r>
          </a:p>
          <a:p>
            <a:r>
              <a:rPr lang="en-US" dirty="0"/>
              <a:t>At this point in the pandemic, I’m confident that you have had conversations (or witnessed conversations) with someone in your life who does not wear masks to slow the spread of COVID-19.</a:t>
            </a:r>
          </a:p>
          <a:p>
            <a:r>
              <a:rPr lang="en-US" dirty="0"/>
              <a:t>Knowing what you know now about framing and science, science literacy and public understanding of science, and our social and political identities, let’s think about how you can move forward with more effective conversations with people who question or eschew masks.</a:t>
            </a:r>
          </a:p>
          <a:p>
            <a:r>
              <a:rPr lang="en-US" dirty="0"/>
              <a:t>Identify and discuss at least three distinct points/strategies/tips/considerations for how you can more effectively communicate with someone who questions or eschews masks.</a:t>
            </a:r>
          </a:p>
        </p:txBody>
      </p:sp>
    </p:spTree>
    <p:extLst>
      <p:ext uri="{BB962C8B-B14F-4D97-AF65-F5344CB8AC3E}">
        <p14:creationId xmlns:p14="http://schemas.microsoft.com/office/powerpoint/2010/main" val="17118286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1462</TotalTime>
  <Words>1740</Words>
  <Application>Microsoft Office PowerPoint</Application>
  <PresentationFormat>Widescreen</PresentationFormat>
  <Paragraphs>194</Paragraphs>
  <Slides>40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Tw Cen MT</vt:lpstr>
      <vt:lpstr>Wingdings</vt:lpstr>
      <vt:lpstr>Circuit</vt:lpstr>
      <vt:lpstr>Week 3, video 1</vt:lpstr>
      <vt:lpstr>Announcements</vt:lpstr>
      <vt:lpstr>First, What’s a Frame?</vt:lpstr>
      <vt:lpstr>Why Are Frames Important?</vt:lpstr>
      <vt:lpstr>Who are the frame creators?</vt:lpstr>
      <vt:lpstr>Frequently Used Science Frames</vt:lpstr>
      <vt:lpstr>Exemplar:  Framing Nuclear Energy</vt:lpstr>
      <vt:lpstr>Framing Nuclear Energy</vt:lpstr>
      <vt:lpstr>Framing Nuclear Energy</vt:lpstr>
      <vt:lpstr>Framing Nuclear Energy</vt:lpstr>
      <vt:lpstr>Summary slide of Framing Nuclear Energy</vt:lpstr>
      <vt:lpstr>Short-Write for Week 3, Video 1</vt:lpstr>
      <vt:lpstr>Week 3, Video 2</vt:lpstr>
      <vt:lpstr>Frames and Partisanship</vt:lpstr>
      <vt:lpstr>Frequently Used Science Frames</vt:lpstr>
      <vt:lpstr>Let’s Back Up A Minute</vt:lpstr>
      <vt:lpstr>Liberal Political Ideology</vt:lpstr>
      <vt:lpstr>Conservative Political Ideology</vt:lpstr>
      <vt:lpstr>Side-by-Side Comparison</vt:lpstr>
      <vt:lpstr>When partisans agree on the frame, but not the framing application</vt:lpstr>
      <vt:lpstr>Frames and Partisanship</vt:lpstr>
      <vt:lpstr>Frequently Used Science Frames</vt:lpstr>
      <vt:lpstr>When partisans Do not agree on the frame </vt:lpstr>
      <vt:lpstr>Week 3, Video 3 </vt:lpstr>
      <vt:lpstr>When Do Frames Impact Us?</vt:lpstr>
      <vt:lpstr>When Do Frames Impact Us?</vt:lpstr>
      <vt:lpstr>When Do Frames Impact Us?</vt:lpstr>
      <vt:lpstr>When Do Frames Impact Us?</vt:lpstr>
      <vt:lpstr>When Do Frames Impact Us?</vt:lpstr>
      <vt:lpstr>When Do Frames Impact Us?</vt:lpstr>
      <vt:lpstr>The Danger of the conflict frame:  Politization of Science</vt:lpstr>
      <vt:lpstr>Counter-Frames to Politization</vt:lpstr>
      <vt:lpstr>When Do Frames Impact Us?</vt:lpstr>
      <vt:lpstr>Week 3, Video 4 </vt:lpstr>
      <vt:lpstr>Emphasize Scientific Consensus  (Proceed with Caution)</vt:lpstr>
      <vt:lpstr>Encourage Careful and Curious Thinking</vt:lpstr>
      <vt:lpstr>Increase Source Credibility</vt:lpstr>
      <vt:lpstr>Minimize the Conflict Frame</vt:lpstr>
      <vt:lpstr>Normalize the frame</vt:lpstr>
      <vt:lpstr>Short-Write for Week 3, Video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3, video 1</dc:title>
  <dc:creator>Kristen Landreville</dc:creator>
  <cp:lastModifiedBy>Kristen Landreville</cp:lastModifiedBy>
  <cp:revision>1</cp:revision>
  <dcterms:created xsi:type="dcterms:W3CDTF">2021-02-07T21:04:42Z</dcterms:created>
  <dcterms:modified xsi:type="dcterms:W3CDTF">2022-01-28T20:45:17Z</dcterms:modified>
</cp:coreProperties>
</file>