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52"/>
  </p:notesMasterIdLst>
  <p:sldIdLst>
    <p:sldId id="256" r:id="rId2"/>
    <p:sldId id="327" r:id="rId3"/>
    <p:sldId id="258" r:id="rId4"/>
    <p:sldId id="302" r:id="rId5"/>
    <p:sldId id="279" r:id="rId6"/>
    <p:sldId id="301" r:id="rId7"/>
    <p:sldId id="281" r:id="rId8"/>
    <p:sldId id="280" r:id="rId9"/>
    <p:sldId id="300" r:id="rId10"/>
    <p:sldId id="260" r:id="rId11"/>
    <p:sldId id="324" r:id="rId12"/>
    <p:sldId id="259" r:id="rId13"/>
    <p:sldId id="261" r:id="rId14"/>
    <p:sldId id="257" r:id="rId15"/>
    <p:sldId id="262" r:id="rId16"/>
    <p:sldId id="263" r:id="rId17"/>
    <p:sldId id="264" r:id="rId18"/>
    <p:sldId id="265" r:id="rId19"/>
    <p:sldId id="266" r:id="rId20"/>
    <p:sldId id="305" r:id="rId21"/>
    <p:sldId id="308" r:id="rId22"/>
    <p:sldId id="309" r:id="rId23"/>
    <p:sldId id="311" r:id="rId24"/>
    <p:sldId id="312" r:id="rId25"/>
    <p:sldId id="314" r:id="rId26"/>
    <p:sldId id="313" r:id="rId27"/>
    <p:sldId id="315" r:id="rId28"/>
    <p:sldId id="316" r:id="rId29"/>
    <p:sldId id="317" r:id="rId30"/>
    <p:sldId id="304" r:id="rId31"/>
    <p:sldId id="318" r:id="rId32"/>
    <p:sldId id="282" r:id="rId33"/>
    <p:sldId id="289" r:id="rId34"/>
    <p:sldId id="290" r:id="rId35"/>
    <p:sldId id="292" r:id="rId36"/>
    <p:sldId id="294" r:id="rId37"/>
    <p:sldId id="296" r:id="rId38"/>
    <p:sldId id="298" r:id="rId39"/>
    <p:sldId id="331" r:id="rId40"/>
    <p:sldId id="333" r:id="rId41"/>
    <p:sldId id="303" r:id="rId42"/>
    <p:sldId id="335" r:id="rId43"/>
    <p:sldId id="336" r:id="rId44"/>
    <p:sldId id="306" r:id="rId45"/>
    <p:sldId id="307" r:id="rId46"/>
    <p:sldId id="337" r:id="rId47"/>
    <p:sldId id="338" r:id="rId48"/>
    <p:sldId id="310" r:id="rId49"/>
    <p:sldId id="339" r:id="rId50"/>
    <p:sldId id="340"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617" autoAdjust="0"/>
  </p:normalViewPr>
  <p:slideViewPr>
    <p:cSldViewPr snapToGrid="0">
      <p:cViewPr varScale="1">
        <p:scale>
          <a:sx n="59" d="100"/>
          <a:sy n="59" d="100"/>
        </p:scale>
        <p:origin x="956" y="24"/>
      </p:cViewPr>
      <p:guideLst/>
    </p:cSldViewPr>
  </p:slideViewPr>
  <p:notesTextViewPr>
    <p:cViewPr>
      <p:scale>
        <a:sx n="1" d="1"/>
        <a:sy n="1" d="1"/>
      </p:scale>
      <p:origin x="0" y="0"/>
    </p:cViewPr>
  </p:notesTextViewPr>
  <p:sorterViewPr>
    <p:cViewPr>
      <p:scale>
        <a:sx n="100" d="100"/>
        <a:sy n="100" d="100"/>
      </p:scale>
      <p:origin x="0" y="-139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Landreville" userId="f2dab55fb44754ed" providerId="LiveId" clId="{BF990BFD-D9A0-4FCD-AD07-E7FA480B4D3B}"/>
    <pc:docChg chg="undo custSel mod addSld delSld modSld sldOrd">
      <pc:chgData name="Kristen Landreville" userId="f2dab55fb44754ed" providerId="LiveId" clId="{BF990BFD-D9A0-4FCD-AD07-E7FA480B4D3B}" dt="2019-02-24T14:13:51.067" v="7052"/>
      <pc:docMkLst>
        <pc:docMk/>
      </pc:docMkLst>
      <pc:sldChg chg="addSp delSp modSp mod setBg delDesignElem">
        <pc:chgData name="Kristen Landreville" userId="f2dab55fb44754ed" providerId="LiveId" clId="{BF990BFD-D9A0-4FCD-AD07-E7FA480B4D3B}" dt="2019-02-22T02:23:09.062" v="6141"/>
        <pc:sldMkLst>
          <pc:docMk/>
          <pc:sldMk cId="201770109" sldId="256"/>
        </pc:sldMkLst>
        <pc:spChg chg="mod">
          <ac:chgData name="Kristen Landreville" userId="f2dab55fb44754ed" providerId="LiveId" clId="{BF990BFD-D9A0-4FCD-AD07-E7FA480B4D3B}" dt="2019-02-16T23:59:28.496" v="684" actId="26606"/>
          <ac:spMkLst>
            <pc:docMk/>
            <pc:sldMk cId="201770109" sldId="256"/>
            <ac:spMk id="2" creationId="{298FA161-5208-4D4C-857D-99AA75DA3926}"/>
          </ac:spMkLst>
        </pc:spChg>
        <pc:spChg chg="mod">
          <ac:chgData name="Kristen Landreville" userId="f2dab55fb44754ed" providerId="LiveId" clId="{BF990BFD-D9A0-4FCD-AD07-E7FA480B4D3B}" dt="2019-02-16T23:59:46.186" v="691" actId="207"/>
          <ac:spMkLst>
            <pc:docMk/>
            <pc:sldMk cId="201770109" sldId="256"/>
            <ac:spMk id="3" creationId="{2B1580B4-9C84-4201-8D3D-FF16507A132A}"/>
          </ac:spMkLst>
        </pc:spChg>
        <pc:spChg chg="add del">
          <ac:chgData name="Kristen Landreville" userId="f2dab55fb44754ed" providerId="LiveId" clId="{BF990BFD-D9A0-4FCD-AD07-E7FA480B4D3B}" dt="2019-02-22T02:23:09.062" v="6141"/>
          <ac:spMkLst>
            <pc:docMk/>
            <pc:sldMk cId="201770109" sldId="256"/>
            <ac:spMk id="8" creationId="{E8035907-EB9C-4E11-8A9B-D25B0AD8D749}"/>
          </ac:spMkLst>
        </pc:spChg>
        <pc:spChg chg="add del">
          <ac:chgData name="Kristen Landreville" userId="f2dab55fb44754ed" providerId="LiveId" clId="{BF990BFD-D9A0-4FCD-AD07-E7FA480B4D3B}" dt="2019-02-22T02:23:09.062" v="6141"/>
          <ac:spMkLst>
            <pc:docMk/>
            <pc:sldMk cId="201770109" sldId="256"/>
            <ac:spMk id="10" creationId="{D9C69FA7-0958-4ED9-A0DF-E87A0C137BF5}"/>
          </ac:spMkLst>
        </pc:spChg>
        <pc:spChg chg="add del">
          <ac:chgData name="Kristen Landreville" userId="f2dab55fb44754ed" providerId="LiveId" clId="{BF990BFD-D9A0-4FCD-AD07-E7FA480B4D3B}" dt="2019-02-22T02:23:09.062" v="6141"/>
          <ac:spMkLst>
            <pc:docMk/>
            <pc:sldMk cId="201770109" sldId="256"/>
            <ac:spMk id="12" creationId="{4AB5B6FA-7B4F-437A-9C78-144C7DCD1EC6}"/>
          </ac:spMkLst>
        </pc:spChg>
        <pc:spChg chg="add del">
          <ac:chgData name="Kristen Landreville" userId="f2dab55fb44754ed" providerId="LiveId" clId="{BF990BFD-D9A0-4FCD-AD07-E7FA480B4D3B}" dt="2019-02-22T02:23:09.062" v="6141"/>
          <ac:spMkLst>
            <pc:docMk/>
            <pc:sldMk cId="201770109" sldId="256"/>
            <ac:spMk id="14" creationId="{A4199C21-6AE0-4F6F-AA96-6FFF97BB95EB}"/>
          </ac:spMkLst>
        </pc:spChg>
      </pc:sldChg>
      <pc:sldChg chg="modSp">
        <pc:chgData name="Kristen Landreville" userId="f2dab55fb44754ed" providerId="LiveId" clId="{BF990BFD-D9A0-4FCD-AD07-E7FA480B4D3B}" dt="2019-02-24T14:11:40.213" v="7051" actId="20577"/>
        <pc:sldMkLst>
          <pc:docMk/>
          <pc:sldMk cId="1677576182" sldId="257"/>
        </pc:sldMkLst>
        <pc:spChg chg="mod">
          <ac:chgData name="Kristen Landreville" userId="f2dab55fb44754ed" providerId="LiveId" clId="{BF990BFD-D9A0-4FCD-AD07-E7FA480B4D3B}" dt="2019-02-24T14:11:28.492" v="7048" actId="20577"/>
          <ac:spMkLst>
            <pc:docMk/>
            <pc:sldMk cId="1677576182" sldId="257"/>
            <ac:spMk id="2" creationId="{9A77A11C-F576-4041-894E-A3F7439C88D2}"/>
          </ac:spMkLst>
        </pc:spChg>
        <pc:spChg chg="mod">
          <ac:chgData name="Kristen Landreville" userId="f2dab55fb44754ed" providerId="LiveId" clId="{BF990BFD-D9A0-4FCD-AD07-E7FA480B4D3B}" dt="2019-02-24T14:11:40.213" v="7051" actId="20577"/>
          <ac:spMkLst>
            <pc:docMk/>
            <pc:sldMk cId="1677576182" sldId="257"/>
            <ac:spMk id="3" creationId="{45844425-63E1-418E-AE44-EAFE7C6E025F}"/>
          </ac:spMkLst>
        </pc:spChg>
      </pc:sldChg>
      <pc:sldChg chg="modAnim">
        <pc:chgData name="Kristen Landreville" userId="f2dab55fb44754ed" providerId="LiveId" clId="{BF990BFD-D9A0-4FCD-AD07-E7FA480B4D3B}" dt="2019-02-16T22:58:26.870" v="10"/>
        <pc:sldMkLst>
          <pc:docMk/>
          <pc:sldMk cId="4150223305" sldId="258"/>
        </pc:sldMkLst>
      </pc:sldChg>
      <pc:sldChg chg="addSp modSp">
        <pc:chgData name="Kristen Landreville" userId="f2dab55fb44754ed" providerId="LiveId" clId="{BF990BFD-D9A0-4FCD-AD07-E7FA480B4D3B}" dt="2019-02-18T01:09:20.714" v="1291"/>
        <pc:sldMkLst>
          <pc:docMk/>
          <pc:sldMk cId="3487887897" sldId="259"/>
        </pc:sldMkLst>
        <pc:picChg chg="mod">
          <ac:chgData name="Kristen Landreville" userId="f2dab55fb44754ed" providerId="LiveId" clId="{BF990BFD-D9A0-4FCD-AD07-E7FA480B4D3B}" dt="2019-02-18T01:08:25.633" v="1290" actId="1076"/>
          <ac:picMkLst>
            <pc:docMk/>
            <pc:sldMk cId="3487887897" sldId="259"/>
            <ac:picMk id="5" creationId="{A24FE6BD-890C-4A3F-B3B7-578CB9F74074}"/>
          </ac:picMkLst>
        </pc:picChg>
        <pc:picChg chg="add mod">
          <ac:chgData name="Kristen Landreville" userId="f2dab55fb44754ed" providerId="LiveId" clId="{BF990BFD-D9A0-4FCD-AD07-E7FA480B4D3B}" dt="2019-02-18T01:09:20.714" v="1291"/>
          <ac:picMkLst>
            <pc:docMk/>
            <pc:sldMk cId="3487887897" sldId="259"/>
            <ac:picMk id="6" creationId="{39AF8955-1EBA-4BDE-92E5-BEBE580A0C25}"/>
          </ac:picMkLst>
        </pc:picChg>
      </pc:sldChg>
      <pc:sldChg chg="modSp add ord">
        <pc:chgData name="Kristen Landreville" userId="f2dab55fb44754ed" providerId="LiveId" clId="{BF990BFD-D9A0-4FCD-AD07-E7FA480B4D3B}" dt="2019-02-17T00:12:20.012" v="764" actId="2711"/>
        <pc:sldMkLst>
          <pc:docMk/>
          <pc:sldMk cId="211017301" sldId="260"/>
        </pc:sldMkLst>
        <pc:spChg chg="mod">
          <ac:chgData name="Kristen Landreville" userId="f2dab55fb44754ed" providerId="LiveId" clId="{BF990BFD-D9A0-4FCD-AD07-E7FA480B4D3B}" dt="2019-02-17T00:12:20.012" v="764" actId="2711"/>
          <ac:spMkLst>
            <pc:docMk/>
            <pc:sldMk cId="211017301" sldId="260"/>
            <ac:spMk id="5" creationId="{9AC6F56D-DD9E-4C1F-A9DD-059ABAD0B848}"/>
          </ac:spMkLst>
        </pc:spChg>
      </pc:sldChg>
      <pc:sldChg chg="addSp modSp modAnim modNotesTx">
        <pc:chgData name="Kristen Landreville" userId="f2dab55fb44754ed" providerId="LiveId" clId="{BF990BFD-D9A0-4FCD-AD07-E7FA480B4D3B}" dt="2019-02-16T23:50:56.675" v="667" actId="20577"/>
        <pc:sldMkLst>
          <pc:docMk/>
          <pc:sldMk cId="2016126986" sldId="261"/>
        </pc:sldMkLst>
        <pc:spChg chg="mod">
          <ac:chgData name="Kristen Landreville" userId="f2dab55fb44754ed" providerId="LiveId" clId="{BF990BFD-D9A0-4FCD-AD07-E7FA480B4D3B}" dt="2019-02-16T23:50:56.675" v="667" actId="20577"/>
          <ac:spMkLst>
            <pc:docMk/>
            <pc:sldMk cId="2016126986" sldId="261"/>
            <ac:spMk id="3" creationId="{8CB0BA0A-3DBF-47B9-8B19-0ABE57647BC2}"/>
          </ac:spMkLst>
        </pc:spChg>
        <pc:picChg chg="add mod">
          <ac:chgData name="Kristen Landreville" userId="f2dab55fb44754ed" providerId="LiveId" clId="{BF990BFD-D9A0-4FCD-AD07-E7FA480B4D3B}" dt="2019-02-16T23:50:30.698" v="642" actId="1076"/>
          <ac:picMkLst>
            <pc:docMk/>
            <pc:sldMk cId="2016126986" sldId="261"/>
            <ac:picMk id="5" creationId="{19137ED9-BA36-4685-994B-29C154D823DD}"/>
          </ac:picMkLst>
        </pc:picChg>
      </pc:sldChg>
      <pc:sldChg chg="modSp ord modAnim">
        <pc:chgData name="Kristen Landreville" userId="f2dab55fb44754ed" providerId="LiveId" clId="{BF990BFD-D9A0-4FCD-AD07-E7FA480B4D3B}" dt="2019-02-22T02:23:09.062" v="6141"/>
        <pc:sldMkLst>
          <pc:docMk/>
          <pc:sldMk cId="3971163646" sldId="262"/>
        </pc:sldMkLst>
        <pc:spChg chg="mod">
          <ac:chgData name="Kristen Landreville" userId="f2dab55fb44754ed" providerId="LiveId" clId="{BF990BFD-D9A0-4FCD-AD07-E7FA480B4D3B}" dt="2019-02-22T02:23:09.062" v="6141"/>
          <ac:spMkLst>
            <pc:docMk/>
            <pc:sldMk cId="3971163646" sldId="262"/>
            <ac:spMk id="3" creationId="{28C1EEE9-3859-418A-B54E-BEE7F5240032}"/>
          </ac:spMkLst>
        </pc:spChg>
      </pc:sldChg>
      <pc:sldChg chg="modSp ord modAnim">
        <pc:chgData name="Kristen Landreville" userId="f2dab55fb44754ed" providerId="LiveId" clId="{BF990BFD-D9A0-4FCD-AD07-E7FA480B4D3B}" dt="2019-02-17T00:28:20.843" v="1100" actId="115"/>
        <pc:sldMkLst>
          <pc:docMk/>
          <pc:sldMk cId="2609498145" sldId="263"/>
        </pc:sldMkLst>
        <pc:spChg chg="mod">
          <ac:chgData name="Kristen Landreville" userId="f2dab55fb44754ed" providerId="LiveId" clId="{BF990BFD-D9A0-4FCD-AD07-E7FA480B4D3B}" dt="2019-02-17T00:28:20.843" v="1100" actId="115"/>
          <ac:spMkLst>
            <pc:docMk/>
            <pc:sldMk cId="2609498145" sldId="263"/>
            <ac:spMk id="3" creationId="{C11D1F80-BD6D-41A0-AB1E-EC9CF80B571E}"/>
          </ac:spMkLst>
        </pc:spChg>
      </pc:sldChg>
      <pc:sldChg chg="modSp ord">
        <pc:chgData name="Kristen Landreville" userId="f2dab55fb44754ed" providerId="LiveId" clId="{BF990BFD-D9A0-4FCD-AD07-E7FA480B4D3B}" dt="2019-02-18T01:12:08.314" v="1322" actId="404"/>
        <pc:sldMkLst>
          <pc:docMk/>
          <pc:sldMk cId="2706842284" sldId="264"/>
        </pc:sldMkLst>
        <pc:spChg chg="mod">
          <ac:chgData name="Kristen Landreville" userId="f2dab55fb44754ed" providerId="LiveId" clId="{BF990BFD-D9A0-4FCD-AD07-E7FA480B4D3B}" dt="2019-02-18T01:12:08.314" v="1322" actId="404"/>
          <ac:spMkLst>
            <pc:docMk/>
            <pc:sldMk cId="2706842284" sldId="264"/>
            <ac:spMk id="2" creationId="{4D126885-CFC3-420A-A719-1D643DE4FFBA}"/>
          </ac:spMkLst>
        </pc:spChg>
      </pc:sldChg>
      <pc:sldChg chg="modSp ord modAnim">
        <pc:chgData name="Kristen Landreville" userId="f2dab55fb44754ed" providerId="LiveId" clId="{BF990BFD-D9A0-4FCD-AD07-E7FA480B4D3B}" dt="2019-02-22T02:23:09.062" v="6141"/>
        <pc:sldMkLst>
          <pc:docMk/>
          <pc:sldMk cId="4162230809" sldId="265"/>
        </pc:sldMkLst>
        <pc:spChg chg="mod">
          <ac:chgData name="Kristen Landreville" userId="f2dab55fb44754ed" providerId="LiveId" clId="{BF990BFD-D9A0-4FCD-AD07-E7FA480B4D3B}" dt="2019-02-17T00:21:31.565" v="959" actId="20577"/>
          <ac:spMkLst>
            <pc:docMk/>
            <pc:sldMk cId="4162230809" sldId="265"/>
            <ac:spMk id="2" creationId="{92419658-1695-4389-93C3-8B735C7A13B6}"/>
          </ac:spMkLst>
        </pc:spChg>
        <pc:spChg chg="mod">
          <ac:chgData name="Kristen Landreville" userId="f2dab55fb44754ed" providerId="LiveId" clId="{BF990BFD-D9A0-4FCD-AD07-E7FA480B4D3B}" dt="2019-02-22T02:23:09.062" v="6141"/>
          <ac:spMkLst>
            <pc:docMk/>
            <pc:sldMk cId="4162230809" sldId="265"/>
            <ac:spMk id="3" creationId="{9921BF47-CFEE-48AF-904C-153719EAF1D2}"/>
          </ac:spMkLst>
        </pc:spChg>
      </pc:sldChg>
      <pc:sldChg chg="addSp modSp ord">
        <pc:chgData name="Kristen Landreville" userId="f2dab55fb44754ed" providerId="LiveId" clId="{BF990BFD-D9A0-4FCD-AD07-E7FA480B4D3B}" dt="2019-02-20T00:04:17.842" v="4408" actId="14100"/>
        <pc:sldMkLst>
          <pc:docMk/>
          <pc:sldMk cId="972965049" sldId="266"/>
        </pc:sldMkLst>
        <pc:spChg chg="add mod">
          <ac:chgData name="Kristen Landreville" userId="f2dab55fb44754ed" providerId="LiveId" clId="{BF990BFD-D9A0-4FCD-AD07-E7FA480B4D3B}" dt="2019-02-20T00:04:17.842" v="4408" actId="14100"/>
          <ac:spMkLst>
            <pc:docMk/>
            <pc:sldMk cId="972965049" sldId="266"/>
            <ac:spMk id="3" creationId="{C8C77215-93E6-4A6F-AC7D-AAB08184FAAC}"/>
          </ac:spMkLst>
        </pc:spChg>
        <pc:picChg chg="mod">
          <ac:chgData name="Kristen Landreville" userId="f2dab55fb44754ed" providerId="LiveId" clId="{BF990BFD-D9A0-4FCD-AD07-E7FA480B4D3B}" dt="2019-02-19T23:53:49.107" v="4284" actId="1076"/>
          <ac:picMkLst>
            <pc:docMk/>
            <pc:sldMk cId="972965049" sldId="266"/>
            <ac:picMk id="4" creationId="{5417095A-6D48-4C13-8F5D-96CB359D18F4}"/>
          </ac:picMkLst>
        </pc:picChg>
      </pc:sldChg>
      <pc:sldChg chg="modSp ord">
        <pc:chgData name="Kristen Landreville" userId="f2dab55fb44754ed" providerId="LiveId" clId="{BF990BFD-D9A0-4FCD-AD07-E7FA480B4D3B}" dt="2019-02-22T02:23:09.062" v="6141"/>
        <pc:sldMkLst>
          <pc:docMk/>
          <pc:sldMk cId="1783415939" sldId="267"/>
        </pc:sldMkLst>
        <pc:spChg chg="mod">
          <ac:chgData name="Kristen Landreville" userId="f2dab55fb44754ed" providerId="LiveId" clId="{BF990BFD-D9A0-4FCD-AD07-E7FA480B4D3B}" dt="2019-02-22T02:23:09.062" v="6141"/>
          <ac:spMkLst>
            <pc:docMk/>
            <pc:sldMk cId="1783415939" sldId="267"/>
            <ac:spMk id="2" creationId="{A1607064-1709-4866-84FF-AD7948BDD9DB}"/>
          </ac:spMkLst>
        </pc:spChg>
        <pc:picChg chg="mod">
          <ac:chgData name="Kristen Landreville" userId="f2dab55fb44754ed" providerId="LiveId" clId="{BF990BFD-D9A0-4FCD-AD07-E7FA480B4D3B}" dt="2019-02-19T23:53:29.901" v="4282" actId="1076"/>
          <ac:picMkLst>
            <pc:docMk/>
            <pc:sldMk cId="1783415939" sldId="267"/>
            <ac:picMk id="4" creationId="{F17426E6-B8ED-43A2-BF46-82B2492ECFEE}"/>
          </ac:picMkLst>
        </pc:picChg>
      </pc:sldChg>
      <pc:sldChg chg="addSp delSp modSp mod ord setBg modAnim delDesignElem">
        <pc:chgData name="Kristen Landreville" userId="f2dab55fb44754ed" providerId="LiveId" clId="{BF990BFD-D9A0-4FCD-AD07-E7FA480B4D3B}" dt="2019-02-22T02:23:09.062" v="6141"/>
        <pc:sldMkLst>
          <pc:docMk/>
          <pc:sldMk cId="1686966218" sldId="268"/>
        </pc:sldMkLst>
        <pc:spChg chg="mod">
          <ac:chgData name="Kristen Landreville" userId="f2dab55fb44754ed" providerId="LiveId" clId="{BF990BFD-D9A0-4FCD-AD07-E7FA480B4D3B}" dt="2019-02-19T23:57:53.377" v="4319" actId="26606"/>
          <ac:spMkLst>
            <pc:docMk/>
            <pc:sldMk cId="1686966218" sldId="268"/>
            <ac:spMk id="2" creationId="{6E00F90D-507B-4A0B-8E83-4A7058F938A9}"/>
          </ac:spMkLst>
        </pc:spChg>
        <pc:spChg chg="mod">
          <ac:chgData name="Kristen Landreville" userId="f2dab55fb44754ed" providerId="LiveId" clId="{BF990BFD-D9A0-4FCD-AD07-E7FA480B4D3B}" dt="2019-02-22T02:23:09.062" v="6141"/>
          <ac:spMkLst>
            <pc:docMk/>
            <pc:sldMk cId="1686966218" sldId="268"/>
            <ac:spMk id="3" creationId="{CC56B65B-887A-4894-BF21-E1540F66341D}"/>
          </ac:spMkLst>
        </pc:spChg>
        <pc:spChg chg="add del">
          <ac:chgData name="Kristen Landreville" userId="f2dab55fb44754ed" providerId="LiveId" clId="{BF990BFD-D9A0-4FCD-AD07-E7FA480B4D3B}" dt="2019-02-22T02:23:09.062" v="6141"/>
          <ac:spMkLst>
            <pc:docMk/>
            <pc:sldMk cId="1686966218" sldId="268"/>
            <ac:spMk id="8" creationId="{4FCA88C2-C73C-4062-A097-8FBCE3090BEA}"/>
          </ac:spMkLst>
        </pc:spChg>
        <pc:spChg chg="add del">
          <ac:chgData name="Kristen Landreville" userId="f2dab55fb44754ed" providerId="LiveId" clId="{BF990BFD-D9A0-4FCD-AD07-E7FA480B4D3B}" dt="2019-02-22T02:23:09.062" v="6141"/>
          <ac:spMkLst>
            <pc:docMk/>
            <pc:sldMk cId="1686966218" sldId="268"/>
            <ac:spMk id="10" creationId="{83981C21-E132-4402-B31B-D725C1CE77D2}"/>
          </ac:spMkLst>
        </pc:spChg>
        <pc:spChg chg="add del">
          <ac:chgData name="Kristen Landreville" userId="f2dab55fb44754ed" providerId="LiveId" clId="{BF990BFD-D9A0-4FCD-AD07-E7FA480B4D3B}" dt="2019-02-22T02:23:09.062" v="6141"/>
          <ac:spMkLst>
            <pc:docMk/>
            <pc:sldMk cId="1686966218" sldId="268"/>
            <ac:spMk id="12" creationId="{6A685C77-4E84-486A-9AE5-F3635BE98EFB}"/>
          </ac:spMkLst>
        </pc:spChg>
        <pc:spChg chg="add del">
          <ac:chgData name="Kristen Landreville" userId="f2dab55fb44754ed" providerId="LiveId" clId="{BF990BFD-D9A0-4FCD-AD07-E7FA480B4D3B}" dt="2019-02-22T02:23:09.062" v="6141"/>
          <ac:spMkLst>
            <pc:docMk/>
            <pc:sldMk cId="1686966218" sldId="268"/>
            <ac:spMk id="14" creationId="{E55C1C3E-5158-47F3-8FD9-14B22C3E6EAD}"/>
          </ac:spMkLst>
        </pc:spChg>
      </pc:sldChg>
      <pc:sldChg chg="addSp delSp modSp mod setBg delAnim modAnim">
        <pc:chgData name="Kristen Landreville" userId="f2dab55fb44754ed" providerId="LiveId" clId="{BF990BFD-D9A0-4FCD-AD07-E7FA480B4D3B}" dt="2019-02-20T00:01:53.151" v="4350" actId="403"/>
        <pc:sldMkLst>
          <pc:docMk/>
          <pc:sldMk cId="391929296" sldId="269"/>
        </pc:sldMkLst>
        <pc:spChg chg="mod">
          <ac:chgData name="Kristen Landreville" userId="f2dab55fb44754ed" providerId="LiveId" clId="{BF990BFD-D9A0-4FCD-AD07-E7FA480B4D3B}" dt="2019-02-20T00:01:26.301" v="4348" actId="26606"/>
          <ac:spMkLst>
            <pc:docMk/>
            <pc:sldMk cId="391929296" sldId="269"/>
            <ac:spMk id="2" creationId="{B29C4427-9418-4E1B-BBBB-96EA2FC235D1}"/>
          </ac:spMkLst>
        </pc:spChg>
        <pc:spChg chg="mod">
          <ac:chgData name="Kristen Landreville" userId="f2dab55fb44754ed" providerId="LiveId" clId="{BF990BFD-D9A0-4FCD-AD07-E7FA480B4D3B}" dt="2019-02-20T00:01:53.151" v="4350" actId="403"/>
          <ac:spMkLst>
            <pc:docMk/>
            <pc:sldMk cId="391929296" sldId="269"/>
            <ac:spMk id="3" creationId="{8A738039-0E38-4C65-90BD-C022865240E9}"/>
          </ac:spMkLst>
        </pc:spChg>
        <pc:spChg chg="add del">
          <ac:chgData name="Kristen Landreville" userId="f2dab55fb44754ed" providerId="LiveId" clId="{BF990BFD-D9A0-4FCD-AD07-E7FA480B4D3B}" dt="2019-02-19T23:59:26.294" v="4335" actId="26606"/>
          <ac:spMkLst>
            <pc:docMk/>
            <pc:sldMk cId="391929296" sldId="269"/>
            <ac:spMk id="5" creationId="{3C06EAFD-0C69-4B3B-BEA7-E7E11DDF9C43}"/>
          </ac:spMkLst>
        </pc:spChg>
        <pc:spChg chg="del">
          <ac:chgData name="Kristen Landreville" userId="f2dab55fb44754ed" providerId="LiveId" clId="{BF990BFD-D9A0-4FCD-AD07-E7FA480B4D3B}" dt="2019-02-19T23:58:48.960" v="4328" actId="478"/>
          <ac:spMkLst>
            <pc:docMk/>
            <pc:sldMk cId="391929296" sldId="269"/>
            <ac:spMk id="6" creationId="{00000000-0000-0000-0000-000000000000}"/>
          </ac:spMkLst>
        </pc:spChg>
        <pc:spChg chg="del">
          <ac:chgData name="Kristen Landreville" userId="f2dab55fb44754ed" providerId="LiveId" clId="{BF990BFD-D9A0-4FCD-AD07-E7FA480B4D3B}" dt="2019-02-19T23:58:45.743" v="4327" actId="478"/>
          <ac:spMkLst>
            <pc:docMk/>
            <pc:sldMk cId="391929296" sldId="269"/>
            <ac:spMk id="7" creationId="{913B81E1-47B9-4346-A72E-87C8A61D9AA6}"/>
          </ac:spMkLst>
        </pc:spChg>
        <pc:spChg chg="del">
          <ac:chgData name="Kristen Landreville" userId="f2dab55fb44754ed" providerId="LiveId" clId="{BF990BFD-D9A0-4FCD-AD07-E7FA480B4D3B}" dt="2019-02-19T23:58:45.743" v="4327" actId="478"/>
          <ac:spMkLst>
            <pc:docMk/>
            <pc:sldMk cId="391929296" sldId="269"/>
            <ac:spMk id="8" creationId="{CC361D0F-E9DB-4B02-9EA2-D7BCD5013ED2}"/>
          </ac:spMkLst>
        </pc:spChg>
        <pc:spChg chg="del">
          <ac:chgData name="Kristen Landreville" userId="f2dab55fb44754ed" providerId="LiveId" clId="{BF990BFD-D9A0-4FCD-AD07-E7FA480B4D3B}" dt="2019-02-19T23:58:45.743" v="4327" actId="478"/>
          <ac:spMkLst>
            <pc:docMk/>
            <pc:sldMk cId="391929296" sldId="269"/>
            <ac:spMk id="9" creationId="{FC988B99-07D4-4156-8D26-F6475B28A96D}"/>
          </ac:spMkLst>
        </pc:spChg>
        <pc:spChg chg="del">
          <ac:chgData name="Kristen Landreville" userId="f2dab55fb44754ed" providerId="LiveId" clId="{BF990BFD-D9A0-4FCD-AD07-E7FA480B4D3B}" dt="2019-02-19T23:58:48.960" v="4328" actId="478"/>
          <ac:spMkLst>
            <pc:docMk/>
            <pc:sldMk cId="391929296" sldId="269"/>
            <ac:spMk id="10" creationId="{A13CC768-D436-41CB-A08D-4E850F11F7A3}"/>
          </ac:spMkLst>
        </pc:spChg>
        <pc:spChg chg="del">
          <ac:chgData name="Kristen Landreville" userId="f2dab55fb44754ed" providerId="LiveId" clId="{BF990BFD-D9A0-4FCD-AD07-E7FA480B4D3B}" dt="2019-02-19T23:58:56.004" v="4330" actId="478"/>
          <ac:spMkLst>
            <pc:docMk/>
            <pc:sldMk cId="391929296" sldId="269"/>
            <ac:spMk id="11" creationId="{C438057E-29EF-4AAB-9728-6F236FBBAAFC}"/>
          </ac:spMkLst>
        </pc:spChg>
        <pc:spChg chg="add del">
          <ac:chgData name="Kristen Landreville" userId="f2dab55fb44754ed" providerId="LiveId" clId="{BF990BFD-D9A0-4FCD-AD07-E7FA480B4D3B}" dt="2019-02-19T23:59:26.294" v="4335" actId="26606"/>
          <ac:spMkLst>
            <pc:docMk/>
            <pc:sldMk cId="391929296" sldId="269"/>
            <ac:spMk id="12" creationId="{A4066C89-42FB-4624-9AFE-3A31B36491B5}"/>
          </ac:spMkLst>
        </pc:spChg>
        <pc:spChg chg="add del">
          <ac:chgData name="Kristen Landreville" userId="f2dab55fb44754ed" providerId="LiveId" clId="{BF990BFD-D9A0-4FCD-AD07-E7FA480B4D3B}" dt="2019-02-19T23:59:30.519" v="4337" actId="26606"/>
          <ac:spMkLst>
            <pc:docMk/>
            <pc:sldMk cId="391929296" sldId="269"/>
            <ac:spMk id="14" creationId="{AD9B3EAD-A2B3-42C4-927C-3455E3E69EE6}"/>
          </ac:spMkLst>
        </pc:spChg>
        <pc:spChg chg="add del">
          <ac:chgData name="Kristen Landreville" userId="f2dab55fb44754ed" providerId="LiveId" clId="{BF990BFD-D9A0-4FCD-AD07-E7FA480B4D3B}" dt="2019-02-19T23:59:30.519" v="4337" actId="26606"/>
          <ac:spMkLst>
            <pc:docMk/>
            <pc:sldMk cId="391929296" sldId="269"/>
            <ac:spMk id="15" creationId="{5118BA95-03E7-41B7-B442-0AF8C0A7FF68}"/>
          </ac:spMkLst>
        </pc:spChg>
        <pc:spChg chg="add del">
          <ac:chgData name="Kristen Landreville" userId="f2dab55fb44754ed" providerId="LiveId" clId="{BF990BFD-D9A0-4FCD-AD07-E7FA480B4D3B}" dt="2019-02-19T23:59:30.519" v="4337" actId="26606"/>
          <ac:spMkLst>
            <pc:docMk/>
            <pc:sldMk cId="391929296" sldId="269"/>
            <ac:spMk id="16" creationId="{059D8741-EAD6-41B1-A882-70D70FC35821}"/>
          </ac:spMkLst>
        </pc:spChg>
        <pc:spChg chg="add del">
          <ac:chgData name="Kristen Landreville" userId="f2dab55fb44754ed" providerId="LiveId" clId="{BF990BFD-D9A0-4FCD-AD07-E7FA480B4D3B}" dt="2019-02-19T23:59:30.519" v="4337" actId="26606"/>
          <ac:spMkLst>
            <pc:docMk/>
            <pc:sldMk cId="391929296" sldId="269"/>
            <ac:spMk id="17" creationId="{45444F36-3103-4D11-A25F-C054D4606DA4}"/>
          </ac:spMkLst>
        </pc:spChg>
        <pc:spChg chg="add del">
          <ac:chgData name="Kristen Landreville" userId="f2dab55fb44754ed" providerId="LiveId" clId="{BF990BFD-D9A0-4FCD-AD07-E7FA480B4D3B}" dt="2019-02-20T00:00:07.548" v="4345" actId="26606"/>
          <ac:spMkLst>
            <pc:docMk/>
            <pc:sldMk cId="391929296" sldId="269"/>
            <ac:spMk id="19" creationId="{6709138F-8BF1-40DF-B2EB-61DEDE1D3218}"/>
          </ac:spMkLst>
        </pc:spChg>
        <pc:spChg chg="add del">
          <ac:chgData name="Kristen Landreville" userId="f2dab55fb44754ed" providerId="LiveId" clId="{BF990BFD-D9A0-4FCD-AD07-E7FA480B4D3B}" dt="2019-02-20T00:00:07.548" v="4345" actId="26606"/>
          <ac:spMkLst>
            <pc:docMk/>
            <pc:sldMk cId="391929296" sldId="269"/>
            <ac:spMk id="24" creationId="{7ED76833-0D4E-42A8-AEF4-8853ADB0E8F9}"/>
          </ac:spMkLst>
        </pc:spChg>
        <pc:spChg chg="add del">
          <ac:chgData name="Kristen Landreville" userId="f2dab55fb44754ed" providerId="LiveId" clId="{BF990BFD-D9A0-4FCD-AD07-E7FA480B4D3B}" dt="2019-02-20T00:01:26.301" v="4348" actId="26606"/>
          <ac:spMkLst>
            <pc:docMk/>
            <pc:sldMk cId="391929296" sldId="269"/>
            <ac:spMk id="29" creationId="{6709138F-8BF1-40DF-B2EB-61DEDE1D3218}"/>
          </ac:spMkLst>
        </pc:spChg>
        <pc:spChg chg="add del">
          <ac:chgData name="Kristen Landreville" userId="f2dab55fb44754ed" providerId="LiveId" clId="{BF990BFD-D9A0-4FCD-AD07-E7FA480B4D3B}" dt="2019-02-20T00:01:26.301" v="4348" actId="26606"/>
          <ac:spMkLst>
            <pc:docMk/>
            <pc:sldMk cId="391929296" sldId="269"/>
            <ac:spMk id="35" creationId="{7ED76833-0D4E-42A8-AEF4-8853ADB0E8F9}"/>
          </ac:spMkLst>
        </pc:spChg>
        <pc:grpChg chg="add del">
          <ac:chgData name="Kristen Landreville" userId="f2dab55fb44754ed" providerId="LiveId" clId="{BF990BFD-D9A0-4FCD-AD07-E7FA480B4D3B}" dt="2019-02-20T00:00:07.548" v="4345" actId="26606"/>
          <ac:grpSpMkLst>
            <pc:docMk/>
            <pc:sldMk cId="391929296" sldId="269"/>
            <ac:grpSpMk id="21" creationId="{8390D0A1-1C50-4248-A68B-7D09D8B4100D}"/>
          </ac:grpSpMkLst>
        </pc:grpChg>
        <pc:grpChg chg="add del">
          <ac:chgData name="Kristen Landreville" userId="f2dab55fb44754ed" providerId="LiveId" clId="{BF990BFD-D9A0-4FCD-AD07-E7FA480B4D3B}" dt="2019-02-20T00:01:26.301" v="4348" actId="26606"/>
          <ac:grpSpMkLst>
            <pc:docMk/>
            <pc:sldMk cId="391929296" sldId="269"/>
            <ac:grpSpMk id="31" creationId="{8390D0A1-1C50-4248-A68B-7D09D8B4100D}"/>
          </ac:grpSpMkLst>
        </pc:grpChg>
        <pc:picChg chg="add del mod">
          <ac:chgData name="Kristen Landreville" userId="f2dab55fb44754ed" providerId="LiveId" clId="{BF990BFD-D9A0-4FCD-AD07-E7FA480B4D3B}" dt="2019-02-20T00:00:19.813" v="4346" actId="478"/>
          <ac:picMkLst>
            <pc:docMk/>
            <pc:sldMk cId="391929296" sldId="269"/>
            <ac:picMk id="18" creationId="{1F9F484C-3820-4666-8CDA-88A4F3AD664A}"/>
          </ac:picMkLst>
        </pc:picChg>
        <pc:picChg chg="add del">
          <ac:chgData name="Kristen Landreville" userId="f2dab55fb44754ed" providerId="LiveId" clId="{BF990BFD-D9A0-4FCD-AD07-E7FA480B4D3B}" dt="2019-02-20T00:00:00.189" v="4343" actId="478"/>
          <ac:picMkLst>
            <pc:docMk/>
            <pc:sldMk cId="391929296" sldId="269"/>
            <ac:picMk id="20" creationId="{0D925327-6899-4738-A63C-A9B62B69FA2E}"/>
          </ac:picMkLst>
        </pc:picChg>
        <pc:picChg chg="add mod">
          <ac:chgData name="Kristen Landreville" userId="f2dab55fb44754ed" providerId="LiveId" clId="{BF990BFD-D9A0-4FCD-AD07-E7FA480B4D3B}" dt="2019-02-20T00:01:26.301" v="4348" actId="26606"/>
          <ac:picMkLst>
            <pc:docMk/>
            <pc:sldMk cId="391929296" sldId="269"/>
            <ac:picMk id="26" creationId="{CBE0F27D-0281-4D1D-B623-634DC989B102}"/>
          </ac:picMkLst>
        </pc:picChg>
        <pc:picChg chg="add mod">
          <ac:chgData name="Kristen Landreville" userId="f2dab55fb44754ed" providerId="LiveId" clId="{BF990BFD-D9A0-4FCD-AD07-E7FA480B4D3B}" dt="2019-02-20T00:01:26.301" v="4348" actId="26606"/>
          <ac:picMkLst>
            <pc:docMk/>
            <pc:sldMk cId="391929296" sldId="269"/>
            <ac:picMk id="28" creationId="{120C764F-3B18-4F17-9F56-19E2D4C0A8D2}"/>
          </ac:picMkLst>
        </pc:picChg>
        <pc:cxnChg chg="del">
          <ac:chgData name="Kristen Landreville" userId="f2dab55fb44754ed" providerId="LiveId" clId="{BF990BFD-D9A0-4FCD-AD07-E7FA480B4D3B}" dt="2019-02-19T23:58:52.570" v="4329" actId="478"/>
          <ac:cxnSpMkLst>
            <pc:docMk/>
            <pc:sldMk cId="391929296" sldId="269"/>
            <ac:cxnSpMk id="13" creationId="{6BF24637-8FFC-4C23-9764-D0EE27A39254}"/>
          </ac:cxnSpMkLst>
        </pc:cxnChg>
      </pc:sldChg>
      <pc:sldChg chg="modSp">
        <pc:chgData name="Kristen Landreville" userId="f2dab55fb44754ed" providerId="LiveId" clId="{BF990BFD-D9A0-4FCD-AD07-E7FA480B4D3B}" dt="2019-02-22T02:23:09.062" v="6141"/>
        <pc:sldMkLst>
          <pc:docMk/>
          <pc:sldMk cId="1223985770" sldId="270"/>
        </pc:sldMkLst>
        <pc:spChg chg="mod">
          <ac:chgData name="Kristen Landreville" userId="f2dab55fb44754ed" providerId="LiveId" clId="{BF990BFD-D9A0-4FCD-AD07-E7FA480B4D3B}" dt="2019-02-22T02:23:09.062" v="6141"/>
          <ac:spMkLst>
            <pc:docMk/>
            <pc:sldMk cId="1223985770" sldId="270"/>
            <ac:spMk id="4" creationId="{DD87B189-DAAB-45EC-81AA-9FD062CD6A5E}"/>
          </ac:spMkLst>
        </pc:spChg>
        <pc:spChg chg="mod">
          <ac:chgData name="Kristen Landreville" userId="f2dab55fb44754ed" providerId="LiveId" clId="{BF990BFD-D9A0-4FCD-AD07-E7FA480B4D3B}" dt="2019-02-17T00:25:12.742" v="973" actId="14100"/>
          <ac:spMkLst>
            <pc:docMk/>
            <pc:sldMk cId="1223985770" sldId="270"/>
            <ac:spMk id="5" creationId="{E4AEDFFC-224A-45A3-9A52-D71C08EF3245}"/>
          </ac:spMkLst>
        </pc:spChg>
      </pc:sldChg>
      <pc:sldChg chg="modSp">
        <pc:chgData name="Kristen Landreville" userId="f2dab55fb44754ed" providerId="LiveId" clId="{BF990BFD-D9A0-4FCD-AD07-E7FA480B4D3B}" dt="2019-02-22T02:23:09.062" v="6141"/>
        <pc:sldMkLst>
          <pc:docMk/>
          <pc:sldMk cId="3503611829" sldId="272"/>
        </pc:sldMkLst>
        <pc:spChg chg="mod">
          <ac:chgData name="Kristen Landreville" userId="f2dab55fb44754ed" providerId="LiveId" clId="{BF990BFD-D9A0-4FCD-AD07-E7FA480B4D3B}" dt="2019-02-22T02:23:09.062" v="6141"/>
          <ac:spMkLst>
            <pc:docMk/>
            <pc:sldMk cId="3503611829" sldId="272"/>
            <ac:spMk id="3" creationId="{F1936CD3-EC31-4BA9-A64F-DA0AE78A5B0A}"/>
          </ac:spMkLst>
        </pc:spChg>
        <pc:spChg chg="mod">
          <ac:chgData name="Kristen Landreville" userId="f2dab55fb44754ed" providerId="LiveId" clId="{BF990BFD-D9A0-4FCD-AD07-E7FA480B4D3B}" dt="2019-02-20T00:05:13.175" v="4412" actId="20577"/>
          <ac:spMkLst>
            <pc:docMk/>
            <pc:sldMk cId="3503611829" sldId="272"/>
            <ac:spMk id="5" creationId="{A55E0CCD-CD15-4710-BD7D-5CB022DEF0C0}"/>
          </ac:spMkLst>
        </pc:spChg>
      </pc:sldChg>
      <pc:sldChg chg="addSp delSp modSp add mod setBg delAnim modAnim delDesignElem">
        <pc:chgData name="Kristen Landreville" userId="f2dab55fb44754ed" providerId="LiveId" clId="{BF990BFD-D9A0-4FCD-AD07-E7FA480B4D3B}" dt="2019-02-22T02:23:09.062" v="6141"/>
        <pc:sldMkLst>
          <pc:docMk/>
          <pc:sldMk cId="2966172800" sldId="279"/>
        </pc:sldMkLst>
        <pc:spChg chg="mod">
          <ac:chgData name="Kristen Landreville" userId="f2dab55fb44754ed" providerId="LiveId" clId="{BF990BFD-D9A0-4FCD-AD07-E7FA480B4D3B}" dt="2019-02-16T23:27:03.193" v="133" actId="14100"/>
          <ac:spMkLst>
            <pc:docMk/>
            <pc:sldMk cId="2966172800" sldId="279"/>
            <ac:spMk id="2" creationId="{00000000-0000-0000-0000-000000000000}"/>
          </ac:spMkLst>
        </pc:spChg>
        <pc:spChg chg="mod ord">
          <ac:chgData name="Kristen Landreville" userId="f2dab55fb44754ed" providerId="LiveId" clId="{BF990BFD-D9A0-4FCD-AD07-E7FA480B4D3B}" dt="2019-02-16T23:27:07.464" v="134" actId="1076"/>
          <ac:spMkLst>
            <pc:docMk/>
            <pc:sldMk cId="2966172800" sldId="279"/>
            <ac:spMk id="3" creationId="{00000000-0000-0000-0000-000000000000}"/>
          </ac:spMkLst>
        </pc:spChg>
        <pc:spChg chg="del">
          <ac:chgData name="Kristen Landreville" userId="f2dab55fb44754ed" providerId="LiveId" clId="{BF990BFD-D9A0-4FCD-AD07-E7FA480B4D3B}" dt="2019-02-16T23:23:49.675" v="90" actId="478"/>
          <ac:spMkLst>
            <pc:docMk/>
            <pc:sldMk cId="2966172800" sldId="279"/>
            <ac:spMk id="6" creationId="{00000000-0000-0000-0000-000000000000}"/>
          </ac:spMkLst>
        </pc:spChg>
        <pc:spChg chg="add del">
          <ac:chgData name="Kristen Landreville" userId="f2dab55fb44754ed" providerId="LiveId" clId="{BF990BFD-D9A0-4FCD-AD07-E7FA480B4D3B}" dt="2019-02-16T23:25:58.519" v="110" actId="26606"/>
          <ac:spMkLst>
            <pc:docMk/>
            <pc:sldMk cId="2966172800" sldId="279"/>
            <ac:spMk id="8" creationId="{E009DD9B-5EE2-4C0D-8B2B-351C8C102205}"/>
          </ac:spMkLst>
        </pc:spChg>
        <pc:spChg chg="add del">
          <ac:chgData name="Kristen Landreville" userId="f2dab55fb44754ed" providerId="LiveId" clId="{BF990BFD-D9A0-4FCD-AD07-E7FA480B4D3B}" dt="2019-02-16T23:25:58.519" v="110" actId="26606"/>
          <ac:spMkLst>
            <pc:docMk/>
            <pc:sldMk cId="2966172800" sldId="279"/>
            <ac:spMk id="10" creationId="{E720DB99-7745-4E75-9D96-AAB6D55C531E}"/>
          </ac:spMkLst>
        </pc:spChg>
        <pc:spChg chg="add mod">
          <ac:chgData name="Kristen Landreville" userId="f2dab55fb44754ed" providerId="LiveId" clId="{BF990BFD-D9A0-4FCD-AD07-E7FA480B4D3B}" dt="2019-02-16T23:37:48.535" v="274" actId="14100"/>
          <ac:spMkLst>
            <pc:docMk/>
            <pc:sldMk cId="2966172800" sldId="279"/>
            <ac:spMk id="11" creationId="{5E0294EA-6D83-4A6B-825F-4FC98FB34422}"/>
          </ac:spMkLst>
        </pc:spChg>
        <pc:spChg chg="add del">
          <ac:chgData name="Kristen Landreville" userId="f2dab55fb44754ed" providerId="LiveId" clId="{BF990BFD-D9A0-4FCD-AD07-E7FA480B4D3B}" dt="2019-02-16T23:25:58.519" v="110" actId="26606"/>
          <ac:spMkLst>
            <pc:docMk/>
            <pc:sldMk cId="2966172800" sldId="279"/>
            <ac:spMk id="12" creationId="{D68803C4-E159-4360-B7BB-74205C8F782D}"/>
          </ac:spMkLst>
        </pc:spChg>
        <pc:spChg chg="add del">
          <ac:chgData name="Kristen Landreville" userId="f2dab55fb44754ed" providerId="LiveId" clId="{BF990BFD-D9A0-4FCD-AD07-E7FA480B4D3B}" dt="2019-02-16T23:25:58.519" v="110" actId="26606"/>
          <ac:spMkLst>
            <pc:docMk/>
            <pc:sldMk cId="2966172800" sldId="279"/>
            <ac:spMk id="14" creationId="{504B0465-3B07-49BF-BEA7-D81476246293}"/>
          </ac:spMkLst>
        </pc:spChg>
        <pc:spChg chg="add del">
          <ac:chgData name="Kristen Landreville" userId="f2dab55fb44754ed" providerId="LiveId" clId="{BF990BFD-D9A0-4FCD-AD07-E7FA480B4D3B}" dt="2019-02-16T23:26:45.572" v="126" actId="26606"/>
          <ac:spMkLst>
            <pc:docMk/>
            <pc:sldMk cId="2966172800" sldId="279"/>
            <ac:spMk id="16" creationId="{19F7A820-AA09-4D36-8BC9-6057B1A5BAD6}"/>
          </ac:spMkLst>
        </pc:spChg>
        <pc:spChg chg="add del">
          <ac:chgData name="Kristen Landreville" userId="f2dab55fb44754ed" providerId="LiveId" clId="{BF990BFD-D9A0-4FCD-AD07-E7FA480B4D3B}" dt="2019-02-16T23:25:55.797" v="109" actId="26606"/>
          <ac:spMkLst>
            <pc:docMk/>
            <pc:sldMk cId="2966172800" sldId="279"/>
            <ac:spMk id="19" creationId="{E3884964-73BC-4492-9C4B-01BD487C1E78}"/>
          </ac:spMkLst>
        </pc:spChg>
        <pc:spChg chg="add del">
          <ac:chgData name="Kristen Landreville" userId="f2dab55fb44754ed" providerId="LiveId" clId="{BF990BFD-D9A0-4FCD-AD07-E7FA480B4D3B}" dt="2019-02-22T02:23:09.062" v="6141"/>
          <ac:spMkLst>
            <pc:docMk/>
            <pc:sldMk cId="2966172800" sldId="279"/>
            <ac:spMk id="25" creationId="{260ACC0A-863E-4F43-972C-1E08EE35F40B}"/>
          </ac:spMkLst>
        </pc:spChg>
        <pc:spChg chg="add del">
          <ac:chgData name="Kristen Landreville" userId="f2dab55fb44754ed" providerId="LiveId" clId="{BF990BFD-D9A0-4FCD-AD07-E7FA480B4D3B}" dt="2019-02-16T23:26:41.761" v="123" actId="26606"/>
          <ac:spMkLst>
            <pc:docMk/>
            <pc:sldMk cId="2966172800" sldId="279"/>
            <ac:spMk id="28" creationId="{19F7A820-AA09-4D36-8BC9-6057B1A5BAD6}"/>
          </ac:spMkLst>
        </pc:spChg>
        <pc:grpChg chg="add del">
          <ac:chgData name="Kristen Landreville" userId="f2dab55fb44754ed" providerId="LiveId" clId="{BF990BFD-D9A0-4FCD-AD07-E7FA480B4D3B}" dt="2019-02-16T23:26:45.572" v="126" actId="26606"/>
          <ac:grpSpMkLst>
            <pc:docMk/>
            <pc:sldMk cId="2966172800" sldId="279"/>
            <ac:grpSpMk id="17" creationId="{950C1A80-C382-44F9-8B72-19D5625BA517}"/>
          </ac:grpSpMkLst>
        </pc:grpChg>
        <pc:grpChg chg="add del">
          <ac:chgData name="Kristen Landreville" userId="f2dab55fb44754ed" providerId="LiveId" clId="{BF990BFD-D9A0-4FCD-AD07-E7FA480B4D3B}" dt="2019-02-16T23:25:55.797" v="109" actId="26606"/>
          <ac:grpSpMkLst>
            <pc:docMk/>
            <pc:sldMk cId="2966172800" sldId="279"/>
            <ac:grpSpMk id="21" creationId="{CCC59035-11A0-4F69-86CA-B9E9251919FD}"/>
          </ac:grpSpMkLst>
        </pc:grpChg>
        <pc:grpChg chg="add del">
          <ac:chgData name="Kristen Landreville" userId="f2dab55fb44754ed" providerId="LiveId" clId="{BF990BFD-D9A0-4FCD-AD07-E7FA480B4D3B}" dt="2019-02-22T02:23:09.062" v="6141"/>
          <ac:grpSpMkLst>
            <pc:docMk/>
            <pc:sldMk cId="2966172800" sldId="279"/>
            <ac:grpSpMk id="26" creationId="{B7624860-1049-47BC-90D0-F36A0AC29683}"/>
          </ac:grpSpMkLst>
        </pc:grpChg>
        <pc:grpChg chg="add del">
          <ac:chgData name="Kristen Landreville" userId="f2dab55fb44754ed" providerId="LiveId" clId="{BF990BFD-D9A0-4FCD-AD07-E7FA480B4D3B}" dt="2019-02-16T23:26:41.761" v="123" actId="26606"/>
          <ac:grpSpMkLst>
            <pc:docMk/>
            <pc:sldMk cId="2966172800" sldId="279"/>
            <ac:grpSpMk id="30" creationId="{950C1A80-C382-44F9-8B72-19D5625BA517}"/>
          </ac:grpSpMkLst>
        </pc:grpChg>
        <pc:picChg chg="del">
          <ac:chgData name="Kristen Landreville" userId="f2dab55fb44754ed" providerId="LiveId" clId="{BF990BFD-D9A0-4FCD-AD07-E7FA480B4D3B}" dt="2019-02-16T23:23:48.098" v="89" actId="478"/>
          <ac:picMkLst>
            <pc:docMk/>
            <pc:sldMk cId="2966172800" sldId="279"/>
            <ac:picMk id="5" creationId="{00000000-0000-0000-0000-000000000000}"/>
          </ac:picMkLst>
        </pc:picChg>
        <pc:picChg chg="del">
          <ac:chgData name="Kristen Landreville" userId="f2dab55fb44754ed" providerId="LiveId" clId="{BF990BFD-D9A0-4FCD-AD07-E7FA480B4D3B}" dt="2019-02-16T23:23:46.809" v="88" actId="478"/>
          <ac:picMkLst>
            <pc:docMk/>
            <pc:sldMk cId="2966172800" sldId="279"/>
            <ac:picMk id="7" creationId="{F39E6F0A-4FF1-43CD-A937-EA58B09B4567}"/>
          </ac:picMkLst>
        </pc:picChg>
        <pc:picChg chg="add mod ord">
          <ac:chgData name="Kristen Landreville" userId="f2dab55fb44754ed" providerId="LiveId" clId="{BF990BFD-D9A0-4FCD-AD07-E7FA480B4D3B}" dt="2019-02-16T23:26:45.572" v="126" actId="26606"/>
          <ac:picMkLst>
            <pc:docMk/>
            <pc:sldMk cId="2966172800" sldId="279"/>
            <ac:picMk id="9" creationId="{F27274D7-C8B7-4BC8-8586-40B4B0DCB89E}"/>
          </ac:picMkLst>
        </pc:picChg>
      </pc:sldChg>
      <pc:sldChg chg="addSp delSp modSp add modAnim">
        <pc:chgData name="Kristen Landreville" userId="f2dab55fb44754ed" providerId="LiveId" clId="{BF990BFD-D9A0-4FCD-AD07-E7FA480B4D3B}" dt="2019-02-16T23:21:22.172" v="73"/>
        <pc:sldMkLst>
          <pc:docMk/>
          <pc:sldMk cId="1716092918" sldId="280"/>
        </pc:sldMkLst>
        <pc:spChg chg="mod">
          <ac:chgData name="Kristen Landreville" userId="f2dab55fb44754ed" providerId="LiveId" clId="{BF990BFD-D9A0-4FCD-AD07-E7FA480B4D3B}" dt="2019-02-16T23:20:58.417" v="70" actId="403"/>
          <ac:spMkLst>
            <pc:docMk/>
            <pc:sldMk cId="1716092918" sldId="280"/>
            <ac:spMk id="3" creationId="{00000000-0000-0000-0000-000000000000}"/>
          </ac:spMkLst>
        </pc:spChg>
        <pc:picChg chg="add del">
          <ac:chgData name="Kristen Landreville" userId="f2dab55fb44754ed" providerId="LiveId" clId="{BF990BFD-D9A0-4FCD-AD07-E7FA480B4D3B}" dt="2019-02-16T23:21:12.292" v="72" actId="478"/>
          <ac:picMkLst>
            <pc:docMk/>
            <pc:sldMk cId="1716092918" sldId="280"/>
            <ac:picMk id="5" creationId="{8536C27E-F07D-4AEE-9820-C6B0A1837ECE}"/>
          </ac:picMkLst>
        </pc:picChg>
      </pc:sldChg>
      <pc:sldChg chg="add">
        <pc:chgData name="Kristen Landreville" userId="f2dab55fb44754ed" providerId="LiveId" clId="{BF990BFD-D9A0-4FCD-AD07-E7FA480B4D3B}" dt="2019-02-16T23:15:06.229" v="25"/>
        <pc:sldMkLst>
          <pc:docMk/>
          <pc:sldMk cId="4137612801" sldId="281"/>
        </pc:sldMkLst>
      </pc:sldChg>
      <pc:sldChg chg="addSp delSp modSp add mod setBg modAnim delDesignElem">
        <pc:chgData name="Kristen Landreville" userId="f2dab55fb44754ed" providerId="LiveId" clId="{BF990BFD-D9A0-4FCD-AD07-E7FA480B4D3B}" dt="2019-02-22T02:23:09.062" v="6141"/>
        <pc:sldMkLst>
          <pc:docMk/>
          <pc:sldMk cId="1611426225" sldId="300"/>
        </pc:sldMkLst>
        <pc:spChg chg="mod">
          <ac:chgData name="Kristen Landreville" userId="f2dab55fb44754ed" providerId="LiveId" clId="{BF990BFD-D9A0-4FCD-AD07-E7FA480B4D3B}" dt="2019-02-16T23:20:06.931" v="58" actId="14100"/>
          <ac:spMkLst>
            <pc:docMk/>
            <pc:sldMk cId="1611426225" sldId="300"/>
            <ac:spMk id="2" creationId="{00000000-0000-0000-0000-000000000000}"/>
          </ac:spMkLst>
        </pc:spChg>
        <pc:spChg chg="mod ord">
          <ac:chgData name="Kristen Landreville" userId="f2dab55fb44754ed" providerId="LiveId" clId="{BF990BFD-D9A0-4FCD-AD07-E7FA480B4D3B}" dt="2019-02-16T23:19:52.324" v="53" actId="403"/>
          <ac:spMkLst>
            <pc:docMk/>
            <pc:sldMk cId="1611426225" sldId="300"/>
            <ac:spMk id="3" creationId="{00000000-0000-0000-0000-000000000000}"/>
          </ac:spMkLst>
        </pc:spChg>
        <pc:spChg chg="add del mod">
          <ac:chgData name="Kristen Landreville" userId="f2dab55fb44754ed" providerId="LiveId" clId="{BF990BFD-D9A0-4FCD-AD07-E7FA480B4D3B}" dt="2019-02-16T23:38:55.339" v="280" actId="478"/>
          <ac:spMkLst>
            <pc:docMk/>
            <pc:sldMk cId="1611426225" sldId="300"/>
            <ac:spMk id="7" creationId="{1BAA1EF4-C302-4DD2-9608-92C9FF85E03E}"/>
          </ac:spMkLst>
        </pc:spChg>
        <pc:spChg chg="add del">
          <ac:chgData name="Kristen Landreville" userId="f2dab55fb44754ed" providerId="LiveId" clId="{BF990BFD-D9A0-4FCD-AD07-E7FA480B4D3B}" dt="2019-02-22T02:23:09.062" v="6141"/>
          <ac:spMkLst>
            <pc:docMk/>
            <pc:sldMk cId="1611426225" sldId="300"/>
            <ac:spMk id="8" creationId="{E3483BB6-D753-4BF4-B26D-24E14C687A8D}"/>
          </ac:spMkLst>
        </pc:spChg>
        <pc:spChg chg="add mod">
          <ac:chgData name="Kristen Landreville" userId="f2dab55fb44754ed" providerId="LiveId" clId="{BF990BFD-D9A0-4FCD-AD07-E7FA480B4D3B}" dt="2019-02-16T23:42:03.045" v="484" actId="20577"/>
          <ac:spMkLst>
            <pc:docMk/>
            <pc:sldMk cId="1611426225" sldId="300"/>
            <ac:spMk id="10" creationId="{06F11400-122C-4E37-9BB6-645ED204C3B8}"/>
          </ac:spMkLst>
        </pc:spChg>
        <pc:spChg chg="add del">
          <ac:chgData name="Kristen Landreville" userId="f2dab55fb44754ed" providerId="LiveId" clId="{BF990BFD-D9A0-4FCD-AD07-E7FA480B4D3B}" dt="2019-02-16T23:19:31.790" v="43" actId="26606"/>
          <ac:spMkLst>
            <pc:docMk/>
            <pc:sldMk cId="1611426225" sldId="300"/>
            <ac:spMk id="11" creationId="{8C4EA0CB-817F-4705-860A-1632125EC79A}"/>
          </ac:spMkLst>
        </pc:spChg>
        <pc:grpChg chg="add del">
          <ac:chgData name="Kristen Landreville" userId="f2dab55fb44754ed" providerId="LiveId" clId="{BF990BFD-D9A0-4FCD-AD07-E7FA480B4D3B}" dt="2019-02-22T02:23:09.062" v="6141"/>
          <ac:grpSpMkLst>
            <pc:docMk/>
            <pc:sldMk cId="1611426225" sldId="300"/>
            <ac:grpSpMk id="9" creationId="{72A6F04C-B611-488A-95F7-F981F49DF60B}"/>
          </ac:grpSpMkLst>
        </pc:grpChg>
        <pc:grpChg chg="add del">
          <ac:chgData name="Kristen Landreville" userId="f2dab55fb44754ed" providerId="LiveId" clId="{BF990BFD-D9A0-4FCD-AD07-E7FA480B4D3B}" dt="2019-02-16T23:19:31.790" v="43" actId="26606"/>
          <ac:grpSpMkLst>
            <pc:docMk/>
            <pc:sldMk cId="1611426225" sldId="300"/>
            <ac:grpSpMk id="13" creationId="{D375E0AD-E718-4EE0-BA3D-496A7C5E3618}"/>
          </ac:grpSpMkLst>
        </pc:grpChg>
        <pc:picChg chg="del">
          <ac:chgData name="Kristen Landreville" userId="f2dab55fb44754ed" providerId="LiveId" clId="{BF990BFD-D9A0-4FCD-AD07-E7FA480B4D3B}" dt="2019-02-16T23:17:21.744" v="34" actId="478"/>
          <ac:picMkLst>
            <pc:docMk/>
            <pc:sldMk cId="1611426225" sldId="300"/>
            <ac:picMk id="5" creationId="{8536C27E-F07D-4AEE-9820-C6B0A1837ECE}"/>
          </ac:picMkLst>
        </pc:picChg>
        <pc:picChg chg="add mod ord">
          <ac:chgData name="Kristen Landreville" userId="f2dab55fb44754ed" providerId="LiveId" clId="{BF990BFD-D9A0-4FCD-AD07-E7FA480B4D3B}" dt="2019-02-16T23:38:24.973" v="276" actId="1076"/>
          <ac:picMkLst>
            <pc:docMk/>
            <pc:sldMk cId="1611426225" sldId="300"/>
            <ac:picMk id="6" creationId="{62E70C3D-8A07-4900-8163-27D8312D5761}"/>
          </ac:picMkLst>
        </pc:picChg>
      </pc:sldChg>
      <pc:sldChg chg="modSp add modAnim">
        <pc:chgData name="Kristen Landreville" userId="f2dab55fb44754ed" providerId="LiveId" clId="{BF990BFD-D9A0-4FCD-AD07-E7FA480B4D3B}" dt="2019-02-16T23:23:31.590" v="87" actId="1076"/>
        <pc:sldMkLst>
          <pc:docMk/>
          <pc:sldMk cId="453563634" sldId="301"/>
        </pc:sldMkLst>
        <pc:spChg chg="mod">
          <ac:chgData name="Kristen Landreville" userId="f2dab55fb44754ed" providerId="LiveId" clId="{BF990BFD-D9A0-4FCD-AD07-E7FA480B4D3B}" dt="2019-02-16T23:22:56.917" v="82" actId="14100"/>
          <ac:spMkLst>
            <pc:docMk/>
            <pc:sldMk cId="453563634" sldId="301"/>
            <ac:spMk id="3" creationId="{00000000-0000-0000-0000-000000000000}"/>
          </ac:spMkLst>
        </pc:spChg>
        <pc:spChg chg="mod">
          <ac:chgData name="Kristen Landreville" userId="f2dab55fb44754ed" providerId="LiveId" clId="{BF990BFD-D9A0-4FCD-AD07-E7FA480B4D3B}" dt="2019-02-16T23:23:25.007" v="86" actId="1076"/>
          <ac:spMkLst>
            <pc:docMk/>
            <pc:sldMk cId="453563634" sldId="301"/>
            <ac:spMk id="6" creationId="{00000000-0000-0000-0000-000000000000}"/>
          </ac:spMkLst>
        </pc:spChg>
        <pc:picChg chg="mod">
          <ac:chgData name="Kristen Landreville" userId="f2dab55fb44754ed" providerId="LiveId" clId="{BF990BFD-D9A0-4FCD-AD07-E7FA480B4D3B}" dt="2019-02-16T23:23:22" v="85" actId="14100"/>
          <ac:picMkLst>
            <pc:docMk/>
            <pc:sldMk cId="453563634" sldId="301"/>
            <ac:picMk id="5" creationId="{00000000-0000-0000-0000-000000000000}"/>
          </ac:picMkLst>
        </pc:picChg>
        <pc:picChg chg="mod">
          <ac:chgData name="Kristen Landreville" userId="f2dab55fb44754ed" providerId="LiveId" clId="{BF990BFD-D9A0-4FCD-AD07-E7FA480B4D3B}" dt="2019-02-16T23:23:31.590" v="87" actId="1076"/>
          <ac:picMkLst>
            <pc:docMk/>
            <pc:sldMk cId="453563634" sldId="301"/>
            <ac:picMk id="7" creationId="{F39E6F0A-4FF1-43CD-A937-EA58B09B4567}"/>
          </ac:picMkLst>
        </pc:picChg>
      </pc:sldChg>
      <pc:sldChg chg="addSp delSp modSp add mod setBg delDesignElem">
        <pc:chgData name="Kristen Landreville" userId="f2dab55fb44754ed" providerId="LiveId" clId="{BF990BFD-D9A0-4FCD-AD07-E7FA480B4D3B}" dt="2019-02-22T02:23:09.062" v="6141"/>
        <pc:sldMkLst>
          <pc:docMk/>
          <pc:sldMk cId="291643324" sldId="302"/>
        </pc:sldMkLst>
        <pc:spChg chg="del">
          <ac:chgData name="Kristen Landreville" userId="f2dab55fb44754ed" providerId="LiveId" clId="{BF990BFD-D9A0-4FCD-AD07-E7FA480B4D3B}" dt="2019-02-16T23:29:10.705" v="138"/>
          <ac:spMkLst>
            <pc:docMk/>
            <pc:sldMk cId="291643324" sldId="302"/>
            <ac:spMk id="2" creationId="{4927984A-A403-439A-B047-5C8A814A0788}"/>
          </ac:spMkLst>
        </pc:spChg>
        <pc:spChg chg="del">
          <ac:chgData name="Kristen Landreville" userId="f2dab55fb44754ed" providerId="LiveId" clId="{BF990BFD-D9A0-4FCD-AD07-E7FA480B4D3B}" dt="2019-02-16T23:29:10.705" v="138"/>
          <ac:spMkLst>
            <pc:docMk/>
            <pc:sldMk cId="291643324" sldId="302"/>
            <ac:spMk id="3" creationId="{E7B942FD-A9A7-4FB2-86AA-9E501BD89D13}"/>
          </ac:spMkLst>
        </pc:spChg>
        <pc:spChg chg="add mod">
          <ac:chgData name="Kristen Landreville" userId="f2dab55fb44754ed" providerId="LiveId" clId="{BF990BFD-D9A0-4FCD-AD07-E7FA480B4D3B}" dt="2019-02-17T00:10:51.109" v="721" actId="26606"/>
          <ac:spMkLst>
            <pc:docMk/>
            <pc:sldMk cId="291643324" sldId="302"/>
            <ac:spMk id="4" creationId="{3279ED27-1481-4C41-A02E-9215CEAF9E8A}"/>
          </ac:spMkLst>
        </pc:spChg>
        <pc:spChg chg="add del mod">
          <ac:chgData name="Kristen Landreville" userId="f2dab55fb44754ed" providerId="LiveId" clId="{BF990BFD-D9A0-4FCD-AD07-E7FA480B4D3B}" dt="2019-02-16T23:32:03.311" v="139"/>
          <ac:spMkLst>
            <pc:docMk/>
            <pc:sldMk cId="291643324" sldId="302"/>
            <ac:spMk id="5" creationId="{877A942E-B79F-4561-9A5D-98C31F644755}"/>
          </ac:spMkLst>
        </pc:spChg>
        <pc:spChg chg="add del mod">
          <ac:chgData name="Kristen Landreville" userId="f2dab55fb44754ed" providerId="LiveId" clId="{BF990BFD-D9A0-4FCD-AD07-E7FA480B4D3B}" dt="2019-02-16T23:32:24.344" v="143" actId="478"/>
          <ac:spMkLst>
            <pc:docMk/>
            <pc:sldMk cId="291643324" sldId="302"/>
            <ac:spMk id="6" creationId="{71A539AA-F3A0-42B2-B56C-630A18081356}"/>
          </ac:spMkLst>
        </pc:spChg>
        <pc:spChg chg="add del">
          <ac:chgData name="Kristen Landreville" userId="f2dab55fb44754ed" providerId="LiveId" clId="{BF990BFD-D9A0-4FCD-AD07-E7FA480B4D3B}" dt="2019-02-17T00:10:51.109" v="721" actId="26606"/>
          <ac:spMkLst>
            <pc:docMk/>
            <pc:sldMk cId="291643324" sldId="302"/>
            <ac:spMk id="20" creationId="{F44B2CE7-FD25-42E3-AB52-73B889FDAC4C}"/>
          </ac:spMkLst>
        </pc:spChg>
        <pc:spChg chg="add del">
          <ac:chgData name="Kristen Landreville" userId="f2dab55fb44754ed" providerId="LiveId" clId="{BF990BFD-D9A0-4FCD-AD07-E7FA480B4D3B}" dt="2019-02-17T00:10:51.109" v="721" actId="26606"/>
          <ac:spMkLst>
            <pc:docMk/>
            <pc:sldMk cId="291643324" sldId="302"/>
            <ac:spMk id="22" creationId="{4CEA8393-144C-4FCF-9A6C-1102F988A207}"/>
          </ac:spMkLst>
        </pc:spChg>
        <pc:spChg chg="add del">
          <ac:chgData name="Kristen Landreville" userId="f2dab55fb44754ed" providerId="LiveId" clId="{BF990BFD-D9A0-4FCD-AD07-E7FA480B4D3B}" dt="2019-02-17T00:10:51.109" v="721" actId="26606"/>
          <ac:spMkLst>
            <pc:docMk/>
            <pc:sldMk cId="291643324" sldId="302"/>
            <ac:spMk id="24" creationId="{35C31E2E-65FD-40B6-B604-C096F5B75FCF}"/>
          </ac:spMkLst>
        </pc:spChg>
        <pc:spChg chg="add del">
          <ac:chgData name="Kristen Landreville" userId="f2dab55fb44754ed" providerId="LiveId" clId="{BF990BFD-D9A0-4FCD-AD07-E7FA480B4D3B}" dt="2019-02-17T00:10:51.109" v="721" actId="26606"/>
          <ac:spMkLst>
            <pc:docMk/>
            <pc:sldMk cId="291643324" sldId="302"/>
            <ac:spMk id="30" creationId="{D8E837CA-4F14-488E-B978-C16C9A19A415}"/>
          </ac:spMkLst>
        </pc:spChg>
        <pc:spChg chg="add del">
          <ac:chgData name="Kristen Landreville" userId="f2dab55fb44754ed" providerId="LiveId" clId="{BF990BFD-D9A0-4FCD-AD07-E7FA480B4D3B}" dt="2019-02-17T00:10:51.109" v="721" actId="26606"/>
          <ac:spMkLst>
            <pc:docMk/>
            <pc:sldMk cId="291643324" sldId="302"/>
            <ac:spMk id="32" creationId="{A31D588E-4BEB-459D-8053-B9363722D733}"/>
          </ac:spMkLst>
        </pc:spChg>
        <pc:spChg chg="add del">
          <ac:chgData name="Kristen Landreville" userId="f2dab55fb44754ed" providerId="LiveId" clId="{BF990BFD-D9A0-4FCD-AD07-E7FA480B4D3B}" dt="2019-02-17T00:10:51.109" v="721" actId="26606"/>
          <ac:spMkLst>
            <pc:docMk/>
            <pc:sldMk cId="291643324" sldId="302"/>
            <ac:spMk id="34" creationId="{4E9E1286-F76F-4EB4-9B6A-520847AD718E}"/>
          </ac:spMkLst>
        </pc:spChg>
        <pc:spChg chg="add del">
          <ac:chgData name="Kristen Landreville" userId="f2dab55fb44754ed" providerId="LiveId" clId="{BF990BFD-D9A0-4FCD-AD07-E7FA480B4D3B}" dt="2019-02-17T00:10:51.109" v="721" actId="26606"/>
          <ac:spMkLst>
            <pc:docMk/>
            <pc:sldMk cId="291643324" sldId="302"/>
            <ac:spMk id="36" creationId="{F3E8B4EC-3D07-4306-9FAD-448704062CCB}"/>
          </ac:spMkLst>
        </pc:spChg>
        <pc:spChg chg="add del">
          <ac:chgData name="Kristen Landreville" userId="f2dab55fb44754ed" providerId="LiveId" clId="{BF990BFD-D9A0-4FCD-AD07-E7FA480B4D3B}" dt="2019-02-22T02:23:09.062" v="6141"/>
          <ac:spMkLst>
            <pc:docMk/>
            <pc:sldMk cId="291643324" sldId="302"/>
            <ac:spMk id="45" creationId="{888D8AF1-59E3-4E28-B3EB-165D5DC88E7D}"/>
          </ac:spMkLst>
        </pc:spChg>
        <pc:spChg chg="add del">
          <ac:chgData name="Kristen Landreville" userId="f2dab55fb44754ed" providerId="LiveId" clId="{BF990BFD-D9A0-4FCD-AD07-E7FA480B4D3B}" dt="2019-02-22T02:23:09.062" v="6141"/>
          <ac:spMkLst>
            <pc:docMk/>
            <pc:sldMk cId="291643324" sldId="302"/>
            <ac:spMk id="47" creationId="{6DFF81E8-2964-43DD-9BF9-86ADABBF3049}"/>
          </ac:spMkLst>
        </pc:spChg>
        <pc:spChg chg="add del">
          <ac:chgData name="Kristen Landreville" userId="f2dab55fb44754ed" providerId="LiveId" clId="{BF990BFD-D9A0-4FCD-AD07-E7FA480B4D3B}" dt="2019-02-22T02:23:09.062" v="6141"/>
          <ac:spMkLst>
            <pc:docMk/>
            <pc:sldMk cId="291643324" sldId="302"/>
            <ac:spMk id="49" creationId="{2ABE0552-64A5-4BFF-8DBC-6CA30DD72BC2}"/>
          </ac:spMkLst>
        </pc:spChg>
        <pc:spChg chg="add del">
          <ac:chgData name="Kristen Landreville" userId="f2dab55fb44754ed" providerId="LiveId" clId="{BF990BFD-D9A0-4FCD-AD07-E7FA480B4D3B}" dt="2019-02-22T02:23:09.062" v="6141"/>
          <ac:spMkLst>
            <pc:docMk/>
            <pc:sldMk cId="291643324" sldId="302"/>
            <ac:spMk id="55" creationId="{C977AFBA-A686-4EAF-9A7C-0D2F1C0CA435}"/>
          </ac:spMkLst>
        </pc:spChg>
        <pc:spChg chg="add del">
          <ac:chgData name="Kristen Landreville" userId="f2dab55fb44754ed" providerId="LiveId" clId="{BF990BFD-D9A0-4FCD-AD07-E7FA480B4D3B}" dt="2019-02-22T02:23:09.062" v="6141"/>
          <ac:spMkLst>
            <pc:docMk/>
            <pc:sldMk cId="291643324" sldId="302"/>
            <ac:spMk id="57" creationId="{1416FE69-D6A9-45F6-BDB8-E92D42B8632A}"/>
          </ac:spMkLst>
        </pc:spChg>
        <pc:spChg chg="add del">
          <ac:chgData name="Kristen Landreville" userId="f2dab55fb44754ed" providerId="LiveId" clId="{BF990BFD-D9A0-4FCD-AD07-E7FA480B4D3B}" dt="2019-02-22T02:23:09.062" v="6141"/>
          <ac:spMkLst>
            <pc:docMk/>
            <pc:sldMk cId="291643324" sldId="302"/>
            <ac:spMk id="59" creationId="{B690AA42-8665-4734-A104-CCBB37092EB4}"/>
          </ac:spMkLst>
        </pc:spChg>
        <pc:spChg chg="add del">
          <ac:chgData name="Kristen Landreville" userId="f2dab55fb44754ed" providerId="LiveId" clId="{BF990BFD-D9A0-4FCD-AD07-E7FA480B4D3B}" dt="2019-02-22T02:23:09.062" v="6141"/>
          <ac:spMkLst>
            <pc:docMk/>
            <pc:sldMk cId="291643324" sldId="302"/>
            <ac:spMk id="61" creationId="{E1089FB5-9D7C-4462-9E99-1B324AC29BDF}"/>
          </ac:spMkLst>
        </pc:spChg>
        <pc:grpChg chg="add del">
          <ac:chgData name="Kristen Landreville" userId="f2dab55fb44754ed" providerId="LiveId" clId="{BF990BFD-D9A0-4FCD-AD07-E7FA480B4D3B}" dt="2019-02-17T00:10:31.370" v="717" actId="26606"/>
          <ac:grpSpMkLst>
            <pc:docMk/>
            <pc:sldMk cId="291643324" sldId="302"/>
            <ac:grpSpMk id="13" creationId="{5EB9D992-2C07-41D6-A9B6-DA44569FFEF3}"/>
          </ac:grpSpMkLst>
        </pc:grpChg>
        <pc:grpChg chg="add del">
          <ac:chgData name="Kristen Landreville" userId="f2dab55fb44754ed" providerId="LiveId" clId="{BF990BFD-D9A0-4FCD-AD07-E7FA480B4D3B}" dt="2019-02-17T00:10:51.109" v="721" actId="26606"/>
          <ac:grpSpMkLst>
            <pc:docMk/>
            <pc:sldMk cId="291643324" sldId="302"/>
            <ac:grpSpMk id="26" creationId="{A97B9141-8535-472D-B922-E499D77F8CFD}"/>
          </ac:grpSpMkLst>
        </pc:grpChg>
        <pc:grpChg chg="add del">
          <ac:chgData name="Kristen Landreville" userId="f2dab55fb44754ed" providerId="LiveId" clId="{BF990BFD-D9A0-4FCD-AD07-E7FA480B4D3B}" dt="2019-02-17T00:10:51.109" v="721" actId="26606"/>
          <ac:grpSpMkLst>
            <pc:docMk/>
            <pc:sldMk cId="291643324" sldId="302"/>
            <ac:grpSpMk id="38" creationId="{25167E2D-A7EB-43A4-86B3-5819BEB87D63}"/>
          </ac:grpSpMkLst>
        </pc:grpChg>
        <pc:grpChg chg="add del">
          <ac:chgData name="Kristen Landreville" userId="f2dab55fb44754ed" providerId="LiveId" clId="{BF990BFD-D9A0-4FCD-AD07-E7FA480B4D3B}" dt="2019-02-22T02:23:09.062" v="6141"/>
          <ac:grpSpMkLst>
            <pc:docMk/>
            <pc:sldMk cId="291643324" sldId="302"/>
            <ac:grpSpMk id="51" creationId="{3736F094-FD6C-4CAC-AC97-88B0AE80CBC6}"/>
          </ac:grpSpMkLst>
        </pc:grpChg>
        <pc:grpChg chg="add del">
          <ac:chgData name="Kristen Landreville" userId="f2dab55fb44754ed" providerId="LiveId" clId="{BF990BFD-D9A0-4FCD-AD07-E7FA480B4D3B}" dt="2019-02-22T02:23:09.062" v="6141"/>
          <ac:grpSpMkLst>
            <pc:docMk/>
            <pc:sldMk cId="291643324" sldId="302"/>
            <ac:grpSpMk id="63" creationId="{BC6F7530-F73A-4281-BCBC-979C59783A7B}"/>
          </ac:grpSpMkLst>
        </pc:grpChg>
        <pc:picChg chg="add mod">
          <ac:chgData name="Kristen Landreville" userId="f2dab55fb44754ed" providerId="LiveId" clId="{BF990BFD-D9A0-4FCD-AD07-E7FA480B4D3B}" dt="2019-02-17T00:10:51.109" v="721" actId="26606"/>
          <ac:picMkLst>
            <pc:docMk/>
            <pc:sldMk cId="291643324" sldId="302"/>
            <ac:picMk id="8" creationId="{2E1F552A-68DC-4910-B848-1D4AC58FE4B2}"/>
          </ac:picMkLst>
        </pc:picChg>
      </pc:sldChg>
      <pc:sldChg chg="addSp delSp modSp add mod setBg delDesignElem">
        <pc:chgData name="Kristen Landreville" userId="f2dab55fb44754ed" providerId="LiveId" clId="{BF990BFD-D9A0-4FCD-AD07-E7FA480B4D3B}" dt="2019-02-22T02:23:09.062" v="6141"/>
        <pc:sldMkLst>
          <pc:docMk/>
          <pc:sldMk cId="4243769453" sldId="303"/>
        </pc:sldMkLst>
        <pc:spChg chg="del">
          <ac:chgData name="Kristen Landreville" userId="f2dab55fb44754ed" providerId="LiveId" clId="{BF990BFD-D9A0-4FCD-AD07-E7FA480B4D3B}" dt="2019-02-16T23:33:32.570" v="156"/>
          <ac:spMkLst>
            <pc:docMk/>
            <pc:sldMk cId="4243769453" sldId="303"/>
            <ac:spMk id="2" creationId="{348D629E-F04C-4893-9A59-2E7FAFAB4398}"/>
          </ac:spMkLst>
        </pc:spChg>
        <pc:spChg chg="del">
          <ac:chgData name="Kristen Landreville" userId="f2dab55fb44754ed" providerId="LiveId" clId="{BF990BFD-D9A0-4FCD-AD07-E7FA480B4D3B}" dt="2019-02-16T23:33:32.570" v="156"/>
          <ac:spMkLst>
            <pc:docMk/>
            <pc:sldMk cId="4243769453" sldId="303"/>
            <ac:spMk id="3" creationId="{FD7AEF38-8CAF-4445-98AF-AA089ED28A04}"/>
          </ac:spMkLst>
        </pc:spChg>
        <pc:spChg chg="add mod">
          <ac:chgData name="Kristen Landreville" userId="f2dab55fb44754ed" providerId="LiveId" clId="{BF990BFD-D9A0-4FCD-AD07-E7FA480B4D3B}" dt="2019-02-17T00:00:57.897" v="715" actId="20577"/>
          <ac:spMkLst>
            <pc:docMk/>
            <pc:sldMk cId="4243769453" sldId="303"/>
            <ac:spMk id="4" creationId="{B18FBFEE-7512-4CE7-9476-6B258D8DD45A}"/>
          </ac:spMkLst>
        </pc:spChg>
        <pc:spChg chg="add del mod">
          <ac:chgData name="Kristen Landreville" userId="f2dab55fb44754ed" providerId="LiveId" clId="{BF990BFD-D9A0-4FCD-AD07-E7FA480B4D3B}" dt="2019-02-16T23:33:36.426" v="157" actId="26606"/>
          <ac:spMkLst>
            <pc:docMk/>
            <pc:sldMk cId="4243769453" sldId="303"/>
            <ac:spMk id="5" creationId="{43652E6E-8DB2-4A00-AFC8-4114BC201784}"/>
          </ac:spMkLst>
        </pc:spChg>
        <pc:spChg chg="add del mod ord">
          <ac:chgData name="Kristen Landreville" userId="f2dab55fb44754ed" providerId="LiveId" clId="{BF990BFD-D9A0-4FCD-AD07-E7FA480B4D3B}" dt="2019-02-16T23:34:57.847" v="160" actId="478"/>
          <ac:spMkLst>
            <pc:docMk/>
            <pc:sldMk cId="4243769453" sldId="303"/>
            <ac:spMk id="6" creationId="{282385EE-2DB0-445A-8A02-931F4069CE75}"/>
          </ac:spMkLst>
        </pc:spChg>
        <pc:spChg chg="add del">
          <ac:chgData name="Kristen Landreville" userId="f2dab55fb44754ed" providerId="LiveId" clId="{BF990BFD-D9A0-4FCD-AD07-E7FA480B4D3B}" dt="2019-02-16T23:34:54.568" v="159" actId="26606"/>
          <ac:spMkLst>
            <pc:docMk/>
            <pc:sldMk cId="4243769453" sldId="303"/>
            <ac:spMk id="15" creationId="{56B66E70-9451-4286-A0C2-6CF108FE8143}"/>
          </ac:spMkLst>
        </pc:spChg>
        <pc:spChg chg="add del">
          <ac:chgData name="Kristen Landreville" userId="f2dab55fb44754ed" providerId="LiveId" clId="{BF990BFD-D9A0-4FCD-AD07-E7FA480B4D3B}" dt="2019-02-16T23:34:54.568" v="159" actId="26606"/>
          <ac:spMkLst>
            <pc:docMk/>
            <pc:sldMk cId="4243769453" sldId="303"/>
            <ac:spMk id="17" creationId="{2A4B0696-68E2-40ED-B597-4B8738754428}"/>
          </ac:spMkLst>
        </pc:spChg>
        <pc:spChg chg="add del">
          <ac:chgData name="Kristen Landreville" userId="f2dab55fb44754ed" providerId="LiveId" clId="{BF990BFD-D9A0-4FCD-AD07-E7FA480B4D3B}" dt="2019-02-16T23:34:54.568" v="159" actId="26606"/>
          <ac:spMkLst>
            <pc:docMk/>
            <pc:sldMk cId="4243769453" sldId="303"/>
            <ac:spMk id="19" creationId="{A19EF1B4-0F49-44D2-AE21-263819BFBC9B}"/>
          </ac:spMkLst>
        </pc:spChg>
        <pc:spChg chg="add del">
          <ac:chgData name="Kristen Landreville" userId="f2dab55fb44754ed" providerId="LiveId" clId="{BF990BFD-D9A0-4FCD-AD07-E7FA480B4D3B}" dt="2019-02-16T23:35:03.531" v="161" actId="26606"/>
          <ac:spMkLst>
            <pc:docMk/>
            <pc:sldMk cId="4243769453" sldId="303"/>
            <ac:spMk id="28" creationId="{19F7A820-AA09-4D36-8BC9-6057B1A5BAD6}"/>
          </ac:spMkLst>
        </pc:spChg>
        <pc:spChg chg="add del">
          <ac:chgData name="Kristen Landreville" userId="f2dab55fb44754ed" providerId="LiveId" clId="{BF990BFD-D9A0-4FCD-AD07-E7FA480B4D3B}" dt="2019-02-22T02:23:09.062" v="6141"/>
          <ac:spMkLst>
            <pc:docMk/>
            <pc:sldMk cId="4243769453" sldId="303"/>
            <ac:spMk id="37" creationId="{F44B2CE7-FD25-42E3-AB52-73B889FDAC4C}"/>
          </ac:spMkLst>
        </pc:spChg>
        <pc:spChg chg="add del">
          <ac:chgData name="Kristen Landreville" userId="f2dab55fb44754ed" providerId="LiveId" clId="{BF990BFD-D9A0-4FCD-AD07-E7FA480B4D3B}" dt="2019-02-22T02:23:09.062" v="6141"/>
          <ac:spMkLst>
            <pc:docMk/>
            <pc:sldMk cId="4243769453" sldId="303"/>
            <ac:spMk id="39" creationId="{4CEA8393-144C-4FCF-9A6C-1102F988A207}"/>
          </ac:spMkLst>
        </pc:spChg>
        <pc:spChg chg="add del">
          <ac:chgData name="Kristen Landreville" userId="f2dab55fb44754ed" providerId="LiveId" clId="{BF990BFD-D9A0-4FCD-AD07-E7FA480B4D3B}" dt="2019-02-22T02:23:09.062" v="6141"/>
          <ac:spMkLst>
            <pc:docMk/>
            <pc:sldMk cId="4243769453" sldId="303"/>
            <ac:spMk id="41" creationId="{35C31E2E-65FD-40B6-B604-C096F5B75FCF}"/>
          </ac:spMkLst>
        </pc:spChg>
        <pc:spChg chg="add del">
          <ac:chgData name="Kristen Landreville" userId="f2dab55fb44754ed" providerId="LiveId" clId="{BF990BFD-D9A0-4FCD-AD07-E7FA480B4D3B}" dt="2019-02-22T02:23:09.062" v="6141"/>
          <ac:spMkLst>
            <pc:docMk/>
            <pc:sldMk cId="4243769453" sldId="303"/>
            <ac:spMk id="47" creationId="{D8E837CA-4F14-488E-B978-C16C9A19A415}"/>
          </ac:spMkLst>
        </pc:spChg>
        <pc:spChg chg="add del">
          <ac:chgData name="Kristen Landreville" userId="f2dab55fb44754ed" providerId="LiveId" clId="{BF990BFD-D9A0-4FCD-AD07-E7FA480B4D3B}" dt="2019-02-22T02:23:09.062" v="6141"/>
          <ac:spMkLst>
            <pc:docMk/>
            <pc:sldMk cId="4243769453" sldId="303"/>
            <ac:spMk id="49" creationId="{A31D588E-4BEB-459D-8053-B9363722D733}"/>
          </ac:spMkLst>
        </pc:spChg>
        <pc:spChg chg="add del">
          <ac:chgData name="Kristen Landreville" userId="f2dab55fb44754ed" providerId="LiveId" clId="{BF990BFD-D9A0-4FCD-AD07-E7FA480B4D3B}" dt="2019-02-22T02:23:09.062" v="6141"/>
          <ac:spMkLst>
            <pc:docMk/>
            <pc:sldMk cId="4243769453" sldId="303"/>
            <ac:spMk id="51" creationId="{4E9E1286-F76F-4EB4-9B6A-520847AD718E}"/>
          </ac:spMkLst>
        </pc:spChg>
        <pc:spChg chg="add del">
          <ac:chgData name="Kristen Landreville" userId="f2dab55fb44754ed" providerId="LiveId" clId="{BF990BFD-D9A0-4FCD-AD07-E7FA480B4D3B}" dt="2019-02-22T02:23:09.062" v="6141"/>
          <ac:spMkLst>
            <pc:docMk/>
            <pc:sldMk cId="4243769453" sldId="303"/>
            <ac:spMk id="53" creationId="{F3E8B4EC-3D07-4306-9FAD-448704062CCB}"/>
          </ac:spMkLst>
        </pc:spChg>
        <pc:grpChg chg="add del">
          <ac:chgData name="Kristen Landreville" userId="f2dab55fb44754ed" providerId="LiveId" clId="{BF990BFD-D9A0-4FCD-AD07-E7FA480B4D3B}" dt="2019-02-16T23:34:54.568" v="159" actId="26606"/>
          <ac:grpSpMkLst>
            <pc:docMk/>
            <pc:sldMk cId="4243769453" sldId="303"/>
            <ac:grpSpMk id="11" creationId="{132FD491-28F3-42E7-AEBF-A9E3C462C92A}"/>
          </ac:grpSpMkLst>
        </pc:grpChg>
        <pc:grpChg chg="add del">
          <ac:chgData name="Kristen Landreville" userId="f2dab55fb44754ed" providerId="LiveId" clId="{BF990BFD-D9A0-4FCD-AD07-E7FA480B4D3B}" dt="2019-02-16T23:35:03.531" v="161" actId="26606"/>
          <ac:grpSpMkLst>
            <pc:docMk/>
            <pc:sldMk cId="4243769453" sldId="303"/>
            <ac:grpSpMk id="24" creationId="{65F7A222-410D-4EDF-ABC1-D830A294B2B3}"/>
          </ac:grpSpMkLst>
        </pc:grpChg>
        <pc:grpChg chg="add del">
          <ac:chgData name="Kristen Landreville" userId="f2dab55fb44754ed" providerId="LiveId" clId="{BF990BFD-D9A0-4FCD-AD07-E7FA480B4D3B}" dt="2019-02-16T23:35:03.531" v="161" actId="26606"/>
          <ac:grpSpMkLst>
            <pc:docMk/>
            <pc:sldMk cId="4243769453" sldId="303"/>
            <ac:grpSpMk id="30" creationId="{950C1A80-C382-44F9-8B72-19D5625BA517}"/>
          </ac:grpSpMkLst>
        </pc:grpChg>
        <pc:grpChg chg="add del">
          <ac:chgData name="Kristen Landreville" userId="f2dab55fb44754ed" providerId="LiveId" clId="{BF990BFD-D9A0-4FCD-AD07-E7FA480B4D3B}" dt="2019-02-22T02:23:09.062" v="6141"/>
          <ac:grpSpMkLst>
            <pc:docMk/>
            <pc:sldMk cId="4243769453" sldId="303"/>
            <ac:grpSpMk id="43" creationId="{A97B9141-8535-472D-B922-E499D77F8CFD}"/>
          </ac:grpSpMkLst>
        </pc:grpChg>
        <pc:grpChg chg="add del">
          <ac:chgData name="Kristen Landreville" userId="f2dab55fb44754ed" providerId="LiveId" clId="{BF990BFD-D9A0-4FCD-AD07-E7FA480B4D3B}" dt="2019-02-22T02:23:09.062" v="6141"/>
          <ac:grpSpMkLst>
            <pc:docMk/>
            <pc:sldMk cId="4243769453" sldId="303"/>
            <ac:grpSpMk id="55" creationId="{25167E2D-A7EB-43A4-86B3-5819BEB87D63}"/>
          </ac:grpSpMkLst>
        </pc:grpChg>
        <pc:picChg chg="add mod">
          <ac:chgData name="Kristen Landreville" userId="f2dab55fb44754ed" providerId="LiveId" clId="{BF990BFD-D9A0-4FCD-AD07-E7FA480B4D3B}" dt="2019-02-16T23:35:03.531" v="161" actId="26606"/>
          <ac:picMkLst>
            <pc:docMk/>
            <pc:sldMk cId="4243769453" sldId="303"/>
            <ac:picMk id="8" creationId="{C09B7F68-426A-4AD6-ADFB-9807A015148F}"/>
          </ac:picMkLst>
        </pc:picChg>
      </pc:sldChg>
      <pc:sldChg chg="addSp modSp add ord modAnim">
        <pc:chgData name="Kristen Landreville" userId="f2dab55fb44754ed" providerId="LiveId" clId="{BF990BFD-D9A0-4FCD-AD07-E7FA480B4D3B}" dt="2019-02-22T02:23:09.062" v="6141"/>
        <pc:sldMkLst>
          <pc:docMk/>
          <pc:sldMk cId="234205836" sldId="304"/>
        </pc:sldMkLst>
        <pc:spChg chg="mod">
          <ac:chgData name="Kristen Landreville" userId="f2dab55fb44754ed" providerId="LiveId" clId="{BF990BFD-D9A0-4FCD-AD07-E7FA480B4D3B}" dt="2019-02-19T23:39:09.757" v="4142" actId="20577"/>
          <ac:spMkLst>
            <pc:docMk/>
            <pc:sldMk cId="234205836" sldId="304"/>
            <ac:spMk id="2" creationId="{5102ACBC-EAD1-4117-9D94-46033E4E66D6}"/>
          </ac:spMkLst>
        </pc:spChg>
        <pc:spChg chg="mod">
          <ac:chgData name="Kristen Landreville" userId="f2dab55fb44754ed" providerId="LiveId" clId="{BF990BFD-D9A0-4FCD-AD07-E7FA480B4D3B}" dt="2019-02-22T02:23:09.062" v="6141"/>
          <ac:spMkLst>
            <pc:docMk/>
            <pc:sldMk cId="234205836" sldId="304"/>
            <ac:spMk id="3" creationId="{0E93943F-32E2-46D8-944C-3C86491D00A1}"/>
          </ac:spMkLst>
        </pc:spChg>
        <pc:spChg chg="add mod">
          <ac:chgData name="Kristen Landreville" userId="f2dab55fb44754ed" providerId="LiveId" clId="{BF990BFD-D9A0-4FCD-AD07-E7FA480B4D3B}" dt="2019-02-20T00:02:46.369" v="4356" actId="1035"/>
          <ac:spMkLst>
            <pc:docMk/>
            <pc:sldMk cId="234205836" sldId="304"/>
            <ac:spMk id="4" creationId="{2A5F90D3-FAFB-49AA-9D20-C5049ADFB040}"/>
          </ac:spMkLst>
        </pc:spChg>
      </pc:sldChg>
      <pc:sldChg chg="addSp delSp modSp add">
        <pc:chgData name="Kristen Landreville" userId="f2dab55fb44754ed" providerId="LiveId" clId="{BF990BFD-D9A0-4FCD-AD07-E7FA480B4D3B}" dt="2019-02-22T02:23:09.062" v="6141"/>
        <pc:sldMkLst>
          <pc:docMk/>
          <pc:sldMk cId="361583716" sldId="305"/>
        </pc:sldMkLst>
        <pc:spChg chg="del">
          <ac:chgData name="Kristen Landreville" userId="f2dab55fb44754ed" providerId="LiveId" clId="{BF990BFD-D9A0-4FCD-AD07-E7FA480B4D3B}" dt="2019-02-17T00:30:36.155" v="1107"/>
          <ac:spMkLst>
            <pc:docMk/>
            <pc:sldMk cId="361583716" sldId="305"/>
            <ac:spMk id="2" creationId="{D25C4D7D-6242-4340-80E0-4D4C41F942B7}"/>
          </ac:spMkLst>
        </pc:spChg>
        <pc:spChg chg="del">
          <ac:chgData name="Kristen Landreville" userId="f2dab55fb44754ed" providerId="LiveId" clId="{BF990BFD-D9A0-4FCD-AD07-E7FA480B4D3B}" dt="2019-02-17T00:30:36.155" v="1107"/>
          <ac:spMkLst>
            <pc:docMk/>
            <pc:sldMk cId="361583716" sldId="305"/>
            <ac:spMk id="3" creationId="{3A41C0DD-1B04-41E0-9697-ABD1E8CD41DF}"/>
          </ac:spMkLst>
        </pc:spChg>
        <pc:spChg chg="add mod">
          <ac:chgData name="Kristen Landreville" userId="f2dab55fb44754ed" providerId="LiveId" clId="{BF990BFD-D9A0-4FCD-AD07-E7FA480B4D3B}" dt="2019-02-22T02:23:09.062" v="6141"/>
          <ac:spMkLst>
            <pc:docMk/>
            <pc:sldMk cId="361583716" sldId="305"/>
            <ac:spMk id="4" creationId="{388DB672-263E-4E20-992A-61A04F11185F}"/>
          </ac:spMkLst>
        </pc:spChg>
        <pc:spChg chg="add mod">
          <ac:chgData name="Kristen Landreville" userId="f2dab55fb44754ed" providerId="LiveId" clId="{BF990BFD-D9A0-4FCD-AD07-E7FA480B4D3B}" dt="2019-02-17T00:30:36.155" v="1107"/>
          <ac:spMkLst>
            <pc:docMk/>
            <pc:sldMk cId="361583716" sldId="305"/>
            <ac:spMk id="5" creationId="{FB167F8C-58B6-46FA-8E2A-F4B157E9FE10}"/>
          </ac:spMkLst>
        </pc:spChg>
      </pc:sldChg>
      <pc:sldChg chg="addSp delSp modSp add mod setBg modAnim delDesignElem">
        <pc:chgData name="Kristen Landreville" userId="f2dab55fb44754ed" providerId="LiveId" clId="{BF990BFD-D9A0-4FCD-AD07-E7FA480B4D3B}" dt="2019-02-22T02:23:09.062" v="6141"/>
        <pc:sldMkLst>
          <pc:docMk/>
          <pc:sldMk cId="1230652194" sldId="307"/>
        </pc:sldMkLst>
        <pc:spChg chg="mod">
          <ac:chgData name="Kristen Landreville" userId="f2dab55fb44754ed" providerId="LiveId" clId="{BF990BFD-D9A0-4FCD-AD07-E7FA480B4D3B}" dt="2019-02-19T23:42:23.295" v="4160" actId="26606"/>
          <ac:spMkLst>
            <pc:docMk/>
            <pc:sldMk cId="1230652194" sldId="307"/>
            <ac:spMk id="2" creationId="{D7E52B74-1B8C-42D5-86D8-6403914F89A7}"/>
          </ac:spMkLst>
        </pc:spChg>
        <pc:spChg chg="mod ord">
          <ac:chgData name="Kristen Landreville" userId="f2dab55fb44754ed" providerId="LiveId" clId="{BF990BFD-D9A0-4FCD-AD07-E7FA480B4D3B}" dt="2019-02-19T23:42:41.499" v="4163" actId="403"/>
          <ac:spMkLst>
            <pc:docMk/>
            <pc:sldMk cId="1230652194" sldId="307"/>
            <ac:spMk id="3" creationId="{E352CCF8-A8EC-40F0-A29E-1798B2DCA450}"/>
          </ac:spMkLst>
        </pc:spChg>
        <pc:spChg chg="add mod">
          <ac:chgData name="Kristen Landreville" userId="f2dab55fb44754ed" providerId="LiveId" clId="{BF990BFD-D9A0-4FCD-AD07-E7FA480B4D3B}" dt="2019-02-19T23:43:39.702" v="4187" actId="14100"/>
          <ac:spMkLst>
            <pc:docMk/>
            <pc:sldMk cId="1230652194" sldId="307"/>
            <ac:spMk id="8" creationId="{A98DD6EC-EAE6-4A85-A982-E6901AB9FDDF}"/>
          </ac:spMkLst>
        </pc:spChg>
        <pc:spChg chg="add del">
          <ac:chgData name="Kristen Landreville" userId="f2dab55fb44754ed" providerId="LiveId" clId="{BF990BFD-D9A0-4FCD-AD07-E7FA480B4D3B}" dt="2019-02-22T02:23:09.062" v="6141"/>
          <ac:spMkLst>
            <pc:docMk/>
            <pc:sldMk cId="1230652194" sldId="307"/>
            <ac:spMk id="12" creationId="{48DECF3D-77F3-432A-8E9F-2EDEB7E52727}"/>
          </ac:spMkLst>
        </pc:spChg>
        <pc:spChg chg="add del">
          <ac:chgData name="Kristen Landreville" userId="f2dab55fb44754ed" providerId="LiveId" clId="{BF990BFD-D9A0-4FCD-AD07-E7FA480B4D3B}" dt="2019-02-22T02:23:09.062" v="6141"/>
          <ac:spMkLst>
            <pc:docMk/>
            <pc:sldMk cId="1230652194" sldId="307"/>
            <ac:spMk id="14" creationId="{2B005987-55C8-40B7-9D41-192DC57691BF}"/>
          </ac:spMkLst>
        </pc:spChg>
        <pc:spChg chg="add del">
          <ac:chgData name="Kristen Landreville" userId="f2dab55fb44754ed" providerId="LiveId" clId="{BF990BFD-D9A0-4FCD-AD07-E7FA480B4D3B}" dt="2019-02-22T02:23:09.062" v="6141"/>
          <ac:spMkLst>
            <pc:docMk/>
            <pc:sldMk cId="1230652194" sldId="307"/>
            <ac:spMk id="16" creationId="{B69DF4F7-0EF1-46B9-9BC2-D83EEDC4B270}"/>
          </ac:spMkLst>
        </pc:spChg>
        <pc:grpChg chg="add del">
          <ac:chgData name="Kristen Landreville" userId="f2dab55fb44754ed" providerId="LiveId" clId="{BF990BFD-D9A0-4FCD-AD07-E7FA480B4D3B}" dt="2019-02-22T02:23:09.062" v="6141"/>
          <ac:grpSpMkLst>
            <pc:docMk/>
            <pc:sldMk cId="1230652194" sldId="307"/>
            <ac:grpSpMk id="18" creationId="{5ABD47AE-FBDB-4E58-A346-1D13F1C09DCF}"/>
          </ac:grpSpMkLst>
        </pc:grpChg>
        <pc:picChg chg="add mod ord">
          <ac:chgData name="Kristen Landreville" userId="f2dab55fb44754ed" providerId="LiveId" clId="{BF990BFD-D9A0-4FCD-AD07-E7FA480B4D3B}" dt="2019-02-19T23:42:23.295" v="4160" actId="26606"/>
          <ac:picMkLst>
            <pc:docMk/>
            <pc:sldMk cId="1230652194" sldId="307"/>
            <ac:picMk id="5" creationId="{A1F540F5-6929-4C20-A4BA-2A616976E631}"/>
          </ac:picMkLst>
        </pc:picChg>
        <pc:picChg chg="add mod">
          <ac:chgData name="Kristen Landreville" userId="f2dab55fb44754ed" providerId="LiveId" clId="{BF990BFD-D9A0-4FCD-AD07-E7FA480B4D3B}" dt="2019-02-19T23:42:23.295" v="4160" actId="26606"/>
          <ac:picMkLst>
            <pc:docMk/>
            <pc:sldMk cId="1230652194" sldId="307"/>
            <ac:picMk id="7" creationId="{1B9C911E-9EAB-434E-8C94-B986FF737147}"/>
          </ac:picMkLst>
        </pc:picChg>
      </pc:sldChg>
      <pc:sldChg chg="addSp delSp modSp add mod setBg delDesignElem">
        <pc:chgData name="Kristen Landreville" userId="f2dab55fb44754ed" providerId="LiveId" clId="{BF990BFD-D9A0-4FCD-AD07-E7FA480B4D3B}" dt="2019-02-22T02:23:09.062" v="6141"/>
        <pc:sldMkLst>
          <pc:docMk/>
          <pc:sldMk cId="1825453210" sldId="308"/>
        </pc:sldMkLst>
        <pc:spChg chg="mod">
          <ac:chgData name="Kristen Landreville" userId="f2dab55fb44754ed" providerId="LiveId" clId="{BF990BFD-D9A0-4FCD-AD07-E7FA480B4D3B}" dt="2019-02-19T23:04:50.258" v="3477" actId="122"/>
          <ac:spMkLst>
            <pc:docMk/>
            <pc:sldMk cId="1825453210" sldId="308"/>
            <ac:spMk id="2" creationId="{C2569628-493D-4F6C-A74B-EAB53495215E}"/>
          </ac:spMkLst>
        </pc:spChg>
        <pc:spChg chg="mod">
          <ac:chgData name="Kristen Landreville" userId="f2dab55fb44754ed" providerId="LiveId" clId="{BF990BFD-D9A0-4FCD-AD07-E7FA480B4D3B}" dt="2019-02-19T23:04:45.228" v="3476" actId="122"/>
          <ac:spMkLst>
            <pc:docMk/>
            <pc:sldMk cId="1825453210" sldId="308"/>
            <ac:spMk id="3" creationId="{6FF6FF95-2E76-4CDE-B823-63B8B01D33C1}"/>
          </ac:spMkLst>
        </pc:spChg>
        <pc:spChg chg="add del">
          <ac:chgData name="Kristen Landreville" userId="f2dab55fb44754ed" providerId="LiveId" clId="{BF990BFD-D9A0-4FCD-AD07-E7FA480B4D3B}" dt="2019-02-22T02:23:09.062" v="6141"/>
          <ac:spMkLst>
            <pc:docMk/>
            <pc:sldMk cId="1825453210" sldId="308"/>
            <ac:spMk id="16" creationId="{A37A85EE-8F96-4C48-89D0-794F7A1AF201}"/>
          </ac:spMkLst>
        </pc:spChg>
        <pc:spChg chg="add del">
          <ac:chgData name="Kristen Landreville" userId="f2dab55fb44754ed" providerId="LiveId" clId="{BF990BFD-D9A0-4FCD-AD07-E7FA480B4D3B}" dt="2019-02-22T02:23:09.062" v="6141"/>
          <ac:spMkLst>
            <pc:docMk/>
            <pc:sldMk cId="1825453210" sldId="308"/>
            <ac:spMk id="18" creationId="{4C5D5993-3679-4F25-8CB6-E737C17503F2}"/>
          </ac:spMkLst>
        </pc:spChg>
        <pc:spChg chg="add del">
          <ac:chgData name="Kristen Landreville" userId="f2dab55fb44754ed" providerId="LiveId" clId="{BF990BFD-D9A0-4FCD-AD07-E7FA480B4D3B}" dt="2019-02-22T02:23:09.062" v="6141"/>
          <ac:spMkLst>
            <pc:docMk/>
            <pc:sldMk cId="1825453210" sldId="308"/>
            <ac:spMk id="20" creationId="{6D60E01B-3110-4CCA-B8CD-EC58D8E21254}"/>
          </ac:spMkLst>
        </pc:spChg>
        <pc:spChg chg="add del">
          <ac:chgData name="Kristen Landreville" userId="f2dab55fb44754ed" providerId="LiveId" clId="{BF990BFD-D9A0-4FCD-AD07-E7FA480B4D3B}" dt="2019-02-22T02:23:09.062" v="6141"/>
          <ac:spMkLst>
            <pc:docMk/>
            <pc:sldMk cId="1825453210" sldId="308"/>
            <ac:spMk id="22" creationId="{10317C3A-508E-4F60-A72D-705385171B4A}"/>
          </ac:spMkLst>
        </pc:spChg>
        <pc:spChg chg="add del">
          <ac:chgData name="Kristen Landreville" userId="f2dab55fb44754ed" providerId="LiveId" clId="{BF990BFD-D9A0-4FCD-AD07-E7FA480B4D3B}" dt="2019-02-22T02:23:09.062" v="6141"/>
          <ac:spMkLst>
            <pc:docMk/>
            <pc:sldMk cId="1825453210" sldId="308"/>
            <ac:spMk id="24" creationId="{913D8613-C94A-4DA1-8B3A-00CADECFE590}"/>
          </ac:spMkLst>
        </pc:spChg>
        <pc:grpChg chg="add del">
          <ac:chgData name="Kristen Landreville" userId="f2dab55fb44754ed" providerId="LiveId" clId="{BF990BFD-D9A0-4FCD-AD07-E7FA480B4D3B}" dt="2019-02-22T02:23:09.062" v="6141"/>
          <ac:grpSpMkLst>
            <pc:docMk/>
            <pc:sldMk cId="1825453210" sldId="308"/>
            <ac:grpSpMk id="26" creationId="{B3D06BC4-F95D-482C-A5C8-60004750853A}"/>
          </ac:grpSpMkLst>
        </pc:grpChg>
        <pc:picChg chg="add mod">
          <ac:chgData name="Kristen Landreville" userId="f2dab55fb44754ed" providerId="LiveId" clId="{BF990BFD-D9A0-4FCD-AD07-E7FA480B4D3B}" dt="2019-02-19T23:03:31.530" v="3450" actId="26606"/>
          <ac:picMkLst>
            <pc:docMk/>
            <pc:sldMk cId="1825453210" sldId="308"/>
            <ac:picMk id="5" creationId="{7B9F482D-E8FD-44B0-98B0-DB0591CB0359}"/>
          </ac:picMkLst>
        </pc:picChg>
        <pc:picChg chg="add mod">
          <ac:chgData name="Kristen Landreville" userId="f2dab55fb44754ed" providerId="LiveId" clId="{BF990BFD-D9A0-4FCD-AD07-E7FA480B4D3B}" dt="2019-02-19T23:03:31.530" v="3450" actId="26606"/>
          <ac:picMkLst>
            <pc:docMk/>
            <pc:sldMk cId="1825453210" sldId="308"/>
            <ac:picMk id="7" creationId="{65E6198F-9291-4E47-A2D6-F0C326F966B5}"/>
          </ac:picMkLst>
        </pc:picChg>
        <pc:picChg chg="add mod ord">
          <ac:chgData name="Kristen Landreville" userId="f2dab55fb44754ed" providerId="LiveId" clId="{BF990BFD-D9A0-4FCD-AD07-E7FA480B4D3B}" dt="2019-02-19T23:03:31.530" v="3450" actId="26606"/>
          <ac:picMkLst>
            <pc:docMk/>
            <pc:sldMk cId="1825453210" sldId="308"/>
            <ac:picMk id="9" creationId="{620A8813-074F-4AD2-AA6F-881F18C96F47}"/>
          </ac:picMkLst>
        </pc:picChg>
        <pc:picChg chg="add mod">
          <ac:chgData name="Kristen Landreville" userId="f2dab55fb44754ed" providerId="LiveId" clId="{BF990BFD-D9A0-4FCD-AD07-E7FA480B4D3B}" dt="2019-02-19T23:03:31.530" v="3450" actId="26606"/>
          <ac:picMkLst>
            <pc:docMk/>
            <pc:sldMk cId="1825453210" sldId="308"/>
            <ac:picMk id="11" creationId="{CC072B69-6194-4CAC-812E-7042644F5BB4}"/>
          </ac:picMkLst>
        </pc:picChg>
      </pc:sldChg>
      <pc:sldChg chg="addSp delSp modSp add mod setBg delDesignElem">
        <pc:chgData name="Kristen Landreville" userId="f2dab55fb44754ed" providerId="LiveId" clId="{BF990BFD-D9A0-4FCD-AD07-E7FA480B4D3B}" dt="2019-02-22T02:23:09.062" v="6141"/>
        <pc:sldMkLst>
          <pc:docMk/>
          <pc:sldMk cId="3343441185" sldId="309"/>
        </pc:sldMkLst>
        <pc:spChg chg="mod">
          <ac:chgData name="Kristen Landreville" userId="f2dab55fb44754ed" providerId="LiveId" clId="{BF990BFD-D9A0-4FCD-AD07-E7FA480B4D3B}" dt="2019-02-19T23:09:40.024" v="3496" actId="242"/>
          <ac:spMkLst>
            <pc:docMk/>
            <pc:sldMk cId="3343441185" sldId="309"/>
            <ac:spMk id="2" creationId="{C2569628-493D-4F6C-A74B-EAB53495215E}"/>
          </ac:spMkLst>
        </pc:spChg>
        <pc:spChg chg="mod">
          <ac:chgData name="Kristen Landreville" userId="f2dab55fb44754ed" providerId="LiveId" clId="{BF990BFD-D9A0-4FCD-AD07-E7FA480B4D3B}" dt="2019-02-19T23:09:43.010" v="3498" actId="27636"/>
          <ac:spMkLst>
            <pc:docMk/>
            <pc:sldMk cId="3343441185" sldId="309"/>
            <ac:spMk id="3" creationId="{6FF6FF95-2E76-4CDE-B823-63B8B01D33C1}"/>
          </ac:spMkLst>
        </pc:spChg>
        <pc:spChg chg="add del">
          <ac:chgData name="Kristen Landreville" userId="f2dab55fb44754ed" providerId="LiveId" clId="{BF990BFD-D9A0-4FCD-AD07-E7FA480B4D3B}" dt="2019-02-19T23:09:16.439" v="3480" actId="26606"/>
          <ac:spMkLst>
            <pc:docMk/>
            <pc:sldMk cId="3343441185" sldId="309"/>
            <ac:spMk id="10" creationId="{888D8AF1-59E3-4E28-B3EB-165D5DC88E7D}"/>
          </ac:spMkLst>
        </pc:spChg>
        <pc:spChg chg="add del">
          <ac:chgData name="Kristen Landreville" userId="f2dab55fb44754ed" providerId="LiveId" clId="{BF990BFD-D9A0-4FCD-AD07-E7FA480B4D3B}" dt="2019-02-19T23:09:16.439" v="3480" actId="26606"/>
          <ac:spMkLst>
            <pc:docMk/>
            <pc:sldMk cId="3343441185" sldId="309"/>
            <ac:spMk id="12" creationId="{6DFF81E8-2964-43DD-9BF9-86ADABBF3049}"/>
          </ac:spMkLst>
        </pc:spChg>
        <pc:spChg chg="add del">
          <ac:chgData name="Kristen Landreville" userId="f2dab55fb44754ed" providerId="LiveId" clId="{BF990BFD-D9A0-4FCD-AD07-E7FA480B4D3B}" dt="2019-02-19T23:09:16.439" v="3480" actId="26606"/>
          <ac:spMkLst>
            <pc:docMk/>
            <pc:sldMk cId="3343441185" sldId="309"/>
            <ac:spMk id="14" creationId="{2ABE0552-64A5-4BFF-8DBC-6CA30DD72BC2}"/>
          </ac:spMkLst>
        </pc:spChg>
        <pc:spChg chg="add del">
          <ac:chgData name="Kristen Landreville" userId="f2dab55fb44754ed" providerId="LiveId" clId="{BF990BFD-D9A0-4FCD-AD07-E7FA480B4D3B}" dt="2019-02-19T23:09:16.439" v="3480" actId="26606"/>
          <ac:spMkLst>
            <pc:docMk/>
            <pc:sldMk cId="3343441185" sldId="309"/>
            <ac:spMk id="20" creationId="{65FA5796-C525-451F-9A99-6D620C580A93}"/>
          </ac:spMkLst>
        </pc:spChg>
        <pc:spChg chg="add del">
          <ac:chgData name="Kristen Landreville" userId="f2dab55fb44754ed" providerId="LiveId" clId="{BF990BFD-D9A0-4FCD-AD07-E7FA480B4D3B}" dt="2019-02-19T23:09:16.439" v="3480" actId="26606"/>
          <ac:spMkLst>
            <pc:docMk/>
            <pc:sldMk cId="3343441185" sldId="309"/>
            <ac:spMk id="22" creationId="{1409D56C-98FC-4116-A4EA-6EA4A64FF4DD}"/>
          </ac:spMkLst>
        </pc:spChg>
        <pc:spChg chg="add del">
          <ac:chgData name="Kristen Landreville" userId="f2dab55fb44754ed" providerId="LiveId" clId="{BF990BFD-D9A0-4FCD-AD07-E7FA480B4D3B}" dt="2019-02-19T23:09:16.439" v="3480" actId="26606"/>
          <ac:spMkLst>
            <pc:docMk/>
            <pc:sldMk cId="3343441185" sldId="309"/>
            <ac:spMk id="24" creationId="{601B8482-B76B-42FD-B321-E8B9B40D96F4}"/>
          </ac:spMkLst>
        </pc:spChg>
        <pc:spChg chg="add del">
          <ac:chgData name="Kristen Landreville" userId="f2dab55fb44754ed" providerId="LiveId" clId="{BF990BFD-D9A0-4FCD-AD07-E7FA480B4D3B}" dt="2019-02-19T23:09:16.439" v="3480" actId="26606"/>
          <ac:spMkLst>
            <pc:docMk/>
            <pc:sldMk cId="3343441185" sldId="309"/>
            <ac:spMk id="26" creationId="{F58A83C8-33E8-4AB8-AA1F-E497091ED3CF}"/>
          </ac:spMkLst>
        </pc:spChg>
        <pc:spChg chg="add del">
          <ac:chgData name="Kristen Landreville" userId="f2dab55fb44754ed" providerId="LiveId" clId="{BF990BFD-D9A0-4FCD-AD07-E7FA480B4D3B}" dt="2019-02-22T02:23:09.062" v="6141"/>
          <ac:spMkLst>
            <pc:docMk/>
            <pc:sldMk cId="3343441185" sldId="309"/>
            <ac:spMk id="32" creationId="{F44B2CE7-FD25-42E3-AB52-73B889FDAC4C}"/>
          </ac:spMkLst>
        </pc:spChg>
        <pc:spChg chg="add del">
          <ac:chgData name="Kristen Landreville" userId="f2dab55fb44754ed" providerId="LiveId" clId="{BF990BFD-D9A0-4FCD-AD07-E7FA480B4D3B}" dt="2019-02-22T02:23:09.062" v="6141"/>
          <ac:spMkLst>
            <pc:docMk/>
            <pc:sldMk cId="3343441185" sldId="309"/>
            <ac:spMk id="33" creationId="{4CEA8393-144C-4FCF-9A6C-1102F988A207}"/>
          </ac:spMkLst>
        </pc:spChg>
        <pc:spChg chg="add del">
          <ac:chgData name="Kristen Landreville" userId="f2dab55fb44754ed" providerId="LiveId" clId="{BF990BFD-D9A0-4FCD-AD07-E7FA480B4D3B}" dt="2019-02-22T02:23:09.062" v="6141"/>
          <ac:spMkLst>
            <pc:docMk/>
            <pc:sldMk cId="3343441185" sldId="309"/>
            <ac:spMk id="34" creationId="{35C31E2E-65FD-40B6-B604-C096F5B75FCF}"/>
          </ac:spMkLst>
        </pc:spChg>
        <pc:spChg chg="add del">
          <ac:chgData name="Kristen Landreville" userId="f2dab55fb44754ed" providerId="LiveId" clId="{BF990BFD-D9A0-4FCD-AD07-E7FA480B4D3B}" dt="2019-02-22T02:23:09.062" v="6141"/>
          <ac:spMkLst>
            <pc:docMk/>
            <pc:sldMk cId="3343441185" sldId="309"/>
            <ac:spMk id="36" creationId="{D8E837CA-4F14-488E-B978-C16C9A19A415}"/>
          </ac:spMkLst>
        </pc:spChg>
        <pc:spChg chg="add del">
          <ac:chgData name="Kristen Landreville" userId="f2dab55fb44754ed" providerId="LiveId" clId="{BF990BFD-D9A0-4FCD-AD07-E7FA480B4D3B}" dt="2019-02-22T02:23:09.062" v="6141"/>
          <ac:spMkLst>
            <pc:docMk/>
            <pc:sldMk cId="3343441185" sldId="309"/>
            <ac:spMk id="37" creationId="{A31D588E-4BEB-459D-8053-B9363722D733}"/>
          </ac:spMkLst>
        </pc:spChg>
        <pc:spChg chg="add del">
          <ac:chgData name="Kristen Landreville" userId="f2dab55fb44754ed" providerId="LiveId" clId="{BF990BFD-D9A0-4FCD-AD07-E7FA480B4D3B}" dt="2019-02-22T02:23:09.062" v="6141"/>
          <ac:spMkLst>
            <pc:docMk/>
            <pc:sldMk cId="3343441185" sldId="309"/>
            <ac:spMk id="38" creationId="{4E9E1286-F76F-4EB4-9B6A-520847AD718E}"/>
          </ac:spMkLst>
        </pc:spChg>
        <pc:spChg chg="add del">
          <ac:chgData name="Kristen Landreville" userId="f2dab55fb44754ed" providerId="LiveId" clId="{BF990BFD-D9A0-4FCD-AD07-E7FA480B4D3B}" dt="2019-02-22T02:23:09.062" v="6141"/>
          <ac:spMkLst>
            <pc:docMk/>
            <pc:sldMk cId="3343441185" sldId="309"/>
            <ac:spMk id="39" creationId="{F3E8B4EC-3D07-4306-9FAD-448704062CCB}"/>
          </ac:spMkLst>
        </pc:spChg>
        <pc:grpChg chg="add del">
          <ac:chgData name="Kristen Landreville" userId="f2dab55fb44754ed" providerId="LiveId" clId="{BF990BFD-D9A0-4FCD-AD07-E7FA480B4D3B}" dt="2019-02-19T23:09:16.439" v="3480" actId="26606"/>
          <ac:grpSpMkLst>
            <pc:docMk/>
            <pc:sldMk cId="3343441185" sldId="309"/>
            <ac:grpSpMk id="16" creationId="{3736F094-FD6C-4CAC-AC97-88B0AE80CBC6}"/>
          </ac:grpSpMkLst>
        </pc:grpChg>
        <pc:grpChg chg="add del">
          <ac:chgData name="Kristen Landreville" userId="f2dab55fb44754ed" providerId="LiveId" clId="{BF990BFD-D9A0-4FCD-AD07-E7FA480B4D3B}" dt="2019-02-19T23:09:16.439" v="3480" actId="26606"/>
          <ac:grpSpMkLst>
            <pc:docMk/>
            <pc:sldMk cId="3343441185" sldId="309"/>
            <ac:grpSpMk id="28" creationId="{05B79817-F30E-4B12-A485-34991D7BB501}"/>
          </ac:grpSpMkLst>
        </pc:grpChg>
        <pc:grpChg chg="add del">
          <ac:chgData name="Kristen Landreville" userId="f2dab55fb44754ed" providerId="LiveId" clId="{BF990BFD-D9A0-4FCD-AD07-E7FA480B4D3B}" dt="2019-02-22T02:23:09.062" v="6141"/>
          <ac:grpSpMkLst>
            <pc:docMk/>
            <pc:sldMk cId="3343441185" sldId="309"/>
            <ac:grpSpMk id="35" creationId="{A97B9141-8535-472D-B922-E499D77F8CFD}"/>
          </ac:grpSpMkLst>
        </pc:grpChg>
        <pc:grpChg chg="add del">
          <ac:chgData name="Kristen Landreville" userId="f2dab55fb44754ed" providerId="LiveId" clId="{BF990BFD-D9A0-4FCD-AD07-E7FA480B4D3B}" dt="2019-02-22T02:23:09.062" v="6141"/>
          <ac:grpSpMkLst>
            <pc:docMk/>
            <pc:sldMk cId="3343441185" sldId="309"/>
            <ac:grpSpMk id="40" creationId="{25167E2D-A7EB-43A4-86B3-5819BEB87D63}"/>
          </ac:grpSpMkLst>
        </pc:grpChg>
        <pc:picChg chg="add mod">
          <ac:chgData name="Kristen Landreville" userId="f2dab55fb44754ed" providerId="LiveId" clId="{BF990BFD-D9A0-4FCD-AD07-E7FA480B4D3B}" dt="2019-02-19T23:09:16.541" v="3481" actId="26606"/>
          <ac:picMkLst>
            <pc:docMk/>
            <pc:sldMk cId="3343441185" sldId="309"/>
            <ac:picMk id="5" creationId="{A2032F48-EE0A-4351-AF56-0C3026631659}"/>
          </ac:picMkLst>
        </pc:picChg>
      </pc:sldChg>
      <pc:sldChg chg="addSp modSp add modAnim">
        <pc:chgData name="Kristen Landreville" userId="f2dab55fb44754ed" providerId="LiveId" clId="{BF990BFD-D9A0-4FCD-AD07-E7FA480B4D3B}" dt="2019-02-19T23:15:37.743" v="3648" actId="20577"/>
        <pc:sldMkLst>
          <pc:docMk/>
          <pc:sldMk cId="3629129371" sldId="310"/>
        </pc:sldMkLst>
        <pc:spChg chg="mod">
          <ac:chgData name="Kristen Landreville" userId="f2dab55fb44754ed" providerId="LiveId" clId="{BF990BFD-D9A0-4FCD-AD07-E7FA480B4D3B}" dt="2019-02-19T23:14:48.709" v="3639" actId="1036"/>
          <ac:spMkLst>
            <pc:docMk/>
            <pc:sldMk cId="3629129371" sldId="310"/>
            <ac:spMk id="2" creationId="{C2569628-493D-4F6C-A74B-EAB53495215E}"/>
          </ac:spMkLst>
        </pc:spChg>
        <pc:spChg chg="mod">
          <ac:chgData name="Kristen Landreville" userId="f2dab55fb44754ed" providerId="LiveId" clId="{BF990BFD-D9A0-4FCD-AD07-E7FA480B4D3B}" dt="2019-02-19T23:14:48.709" v="3639" actId="1036"/>
          <ac:spMkLst>
            <pc:docMk/>
            <pc:sldMk cId="3629129371" sldId="310"/>
            <ac:spMk id="3" creationId="{6FF6FF95-2E76-4CDE-B823-63B8B01D33C1}"/>
          </ac:spMkLst>
        </pc:spChg>
        <pc:spChg chg="add mod">
          <ac:chgData name="Kristen Landreville" userId="f2dab55fb44754ed" providerId="LiveId" clId="{BF990BFD-D9A0-4FCD-AD07-E7FA480B4D3B}" dt="2019-02-19T23:13:22.240" v="3572" actId="1037"/>
          <ac:spMkLst>
            <pc:docMk/>
            <pc:sldMk cId="3629129371" sldId="310"/>
            <ac:spMk id="4" creationId="{16C71748-38C3-4C43-9575-527ABD1BE17D}"/>
          </ac:spMkLst>
        </pc:spChg>
        <pc:spChg chg="add mod">
          <ac:chgData name="Kristen Landreville" userId="f2dab55fb44754ed" providerId="LiveId" clId="{BF990BFD-D9A0-4FCD-AD07-E7FA480B4D3B}" dt="2019-02-19T23:13:22.240" v="3572" actId="1037"/>
          <ac:spMkLst>
            <pc:docMk/>
            <pc:sldMk cId="3629129371" sldId="310"/>
            <ac:spMk id="5" creationId="{D317F46E-D774-4FE0-87A1-EC28AAAF9564}"/>
          </ac:spMkLst>
        </pc:spChg>
        <pc:spChg chg="add mod">
          <ac:chgData name="Kristen Landreville" userId="f2dab55fb44754ed" providerId="LiveId" clId="{BF990BFD-D9A0-4FCD-AD07-E7FA480B4D3B}" dt="2019-02-19T23:15:37.743" v="3648" actId="20577"/>
          <ac:spMkLst>
            <pc:docMk/>
            <pc:sldMk cId="3629129371" sldId="310"/>
            <ac:spMk id="6" creationId="{3CF20928-BC01-480F-A672-0EA693BC489C}"/>
          </ac:spMkLst>
        </pc:spChg>
        <pc:spChg chg="add mod">
          <ac:chgData name="Kristen Landreville" userId="f2dab55fb44754ed" providerId="LiveId" clId="{BF990BFD-D9A0-4FCD-AD07-E7FA480B4D3B}" dt="2019-02-19T23:13:22.240" v="3572" actId="1037"/>
          <ac:spMkLst>
            <pc:docMk/>
            <pc:sldMk cId="3629129371" sldId="310"/>
            <ac:spMk id="7" creationId="{AD875CE3-7118-4E3F-B362-CB2A1DEFB3CA}"/>
          </ac:spMkLst>
        </pc:spChg>
        <pc:spChg chg="add mod">
          <ac:chgData name="Kristen Landreville" userId="f2dab55fb44754ed" providerId="LiveId" clId="{BF990BFD-D9A0-4FCD-AD07-E7FA480B4D3B}" dt="2019-02-19T23:13:26.267" v="3573" actId="1076"/>
          <ac:spMkLst>
            <pc:docMk/>
            <pc:sldMk cId="3629129371" sldId="310"/>
            <ac:spMk id="8" creationId="{0DE40FE5-8E52-4941-BFC4-BA39055841C0}"/>
          </ac:spMkLst>
        </pc:spChg>
        <pc:spChg chg="add mod">
          <ac:chgData name="Kristen Landreville" userId="f2dab55fb44754ed" providerId="LiveId" clId="{BF990BFD-D9A0-4FCD-AD07-E7FA480B4D3B}" dt="2019-02-19T23:15:07.508" v="3644" actId="1076"/>
          <ac:spMkLst>
            <pc:docMk/>
            <pc:sldMk cId="3629129371" sldId="310"/>
            <ac:spMk id="9" creationId="{163EFEB1-D896-4CA9-BA99-9B706B17DC76}"/>
          </ac:spMkLst>
        </pc:spChg>
      </pc:sldChg>
      <pc:sldChg chg="addSp delSp modSp add mod setBg delDesignElem">
        <pc:chgData name="Kristen Landreville" userId="f2dab55fb44754ed" providerId="LiveId" clId="{BF990BFD-D9A0-4FCD-AD07-E7FA480B4D3B}" dt="2019-02-22T02:23:09.062" v="6141"/>
        <pc:sldMkLst>
          <pc:docMk/>
          <pc:sldMk cId="780811397" sldId="311"/>
        </pc:sldMkLst>
        <pc:spChg chg="mod">
          <ac:chgData name="Kristen Landreville" userId="f2dab55fb44754ed" providerId="LiveId" clId="{BF990BFD-D9A0-4FCD-AD07-E7FA480B4D3B}" dt="2019-02-19T23:21:48.750" v="3658" actId="404"/>
          <ac:spMkLst>
            <pc:docMk/>
            <pc:sldMk cId="780811397" sldId="311"/>
            <ac:spMk id="2" creationId="{C2569628-493D-4F6C-A74B-EAB53495215E}"/>
          </ac:spMkLst>
        </pc:spChg>
        <pc:spChg chg="mod">
          <ac:chgData name="Kristen Landreville" userId="f2dab55fb44754ed" providerId="LiveId" clId="{BF990BFD-D9A0-4FCD-AD07-E7FA480B4D3B}" dt="2019-02-22T02:23:09.062" v="6141"/>
          <ac:spMkLst>
            <pc:docMk/>
            <pc:sldMk cId="780811397" sldId="311"/>
            <ac:spMk id="3" creationId="{6FF6FF95-2E76-4CDE-B823-63B8B01D33C1}"/>
          </ac:spMkLst>
        </pc:spChg>
        <pc:spChg chg="add del">
          <ac:chgData name="Kristen Landreville" userId="f2dab55fb44754ed" providerId="LiveId" clId="{BF990BFD-D9A0-4FCD-AD07-E7FA480B4D3B}" dt="2019-02-22T02:23:09.062" v="6141"/>
          <ac:spMkLst>
            <pc:docMk/>
            <pc:sldMk cId="780811397" sldId="311"/>
            <ac:spMk id="10" creationId="{888D8AF1-59E3-4E28-B3EB-165D5DC88E7D}"/>
          </ac:spMkLst>
        </pc:spChg>
        <pc:spChg chg="add del">
          <ac:chgData name="Kristen Landreville" userId="f2dab55fb44754ed" providerId="LiveId" clId="{BF990BFD-D9A0-4FCD-AD07-E7FA480B4D3B}" dt="2019-02-22T02:23:09.062" v="6141"/>
          <ac:spMkLst>
            <pc:docMk/>
            <pc:sldMk cId="780811397" sldId="311"/>
            <ac:spMk id="12" creationId="{6DFF81E8-2964-43DD-9BF9-86ADABBF3049}"/>
          </ac:spMkLst>
        </pc:spChg>
        <pc:spChg chg="add del">
          <ac:chgData name="Kristen Landreville" userId="f2dab55fb44754ed" providerId="LiveId" clId="{BF990BFD-D9A0-4FCD-AD07-E7FA480B4D3B}" dt="2019-02-22T02:23:09.062" v="6141"/>
          <ac:spMkLst>
            <pc:docMk/>
            <pc:sldMk cId="780811397" sldId="311"/>
            <ac:spMk id="14" creationId="{2ABE0552-64A5-4BFF-8DBC-6CA30DD72BC2}"/>
          </ac:spMkLst>
        </pc:spChg>
        <pc:spChg chg="add del">
          <ac:chgData name="Kristen Landreville" userId="f2dab55fb44754ed" providerId="LiveId" clId="{BF990BFD-D9A0-4FCD-AD07-E7FA480B4D3B}" dt="2019-02-22T02:23:09.062" v="6141"/>
          <ac:spMkLst>
            <pc:docMk/>
            <pc:sldMk cId="780811397" sldId="311"/>
            <ac:spMk id="20" creationId="{1211D972-B7CA-42AA-9FC6-0DC03C1A180F}"/>
          </ac:spMkLst>
        </pc:spChg>
        <pc:spChg chg="add del">
          <ac:chgData name="Kristen Landreville" userId="f2dab55fb44754ed" providerId="LiveId" clId="{BF990BFD-D9A0-4FCD-AD07-E7FA480B4D3B}" dt="2019-02-22T02:23:09.062" v="6141"/>
          <ac:spMkLst>
            <pc:docMk/>
            <pc:sldMk cId="780811397" sldId="311"/>
            <ac:spMk id="22" creationId="{42D4C4BF-D625-406D-9528-001C8CE3B9AD}"/>
          </ac:spMkLst>
        </pc:spChg>
        <pc:grpChg chg="add del">
          <ac:chgData name="Kristen Landreville" userId="f2dab55fb44754ed" providerId="LiveId" clId="{BF990BFD-D9A0-4FCD-AD07-E7FA480B4D3B}" dt="2019-02-22T02:23:09.062" v="6141"/>
          <ac:grpSpMkLst>
            <pc:docMk/>
            <pc:sldMk cId="780811397" sldId="311"/>
            <ac:grpSpMk id="16" creationId="{3736F094-FD6C-4CAC-AC97-88B0AE80CBC6}"/>
          </ac:grpSpMkLst>
        </pc:grpChg>
        <pc:grpChg chg="add del">
          <ac:chgData name="Kristen Landreville" userId="f2dab55fb44754ed" providerId="LiveId" clId="{BF990BFD-D9A0-4FCD-AD07-E7FA480B4D3B}" dt="2019-02-22T02:23:09.062" v="6141"/>
          <ac:grpSpMkLst>
            <pc:docMk/>
            <pc:sldMk cId="780811397" sldId="311"/>
            <ac:grpSpMk id="24" creationId="{E338BB70-4256-4514-BA1C-E72F3183FDBD}"/>
          </ac:grpSpMkLst>
        </pc:grpChg>
        <pc:picChg chg="add mod ord">
          <ac:chgData name="Kristen Landreville" userId="f2dab55fb44754ed" providerId="LiveId" clId="{BF990BFD-D9A0-4FCD-AD07-E7FA480B4D3B}" dt="2019-02-19T23:23:55.202" v="3669"/>
          <ac:picMkLst>
            <pc:docMk/>
            <pc:sldMk cId="780811397" sldId="311"/>
            <ac:picMk id="5" creationId="{F3A8D218-4A92-44C3-A934-0DFF6BD03851}"/>
          </ac:picMkLst>
        </pc:picChg>
      </pc:sldChg>
      <pc:sldChg chg="addSp delSp modSp add mod setBg delDesignElem">
        <pc:chgData name="Kristen Landreville" userId="f2dab55fb44754ed" providerId="LiveId" clId="{BF990BFD-D9A0-4FCD-AD07-E7FA480B4D3B}" dt="2019-02-22T02:23:09.062" v="6141"/>
        <pc:sldMkLst>
          <pc:docMk/>
          <pc:sldMk cId="1548793544" sldId="312"/>
        </pc:sldMkLst>
        <pc:spChg chg="mod">
          <ac:chgData name="Kristen Landreville" userId="f2dab55fb44754ed" providerId="LiveId" clId="{BF990BFD-D9A0-4FCD-AD07-E7FA480B4D3B}" dt="2019-02-22T02:23:09.062" v="6141"/>
          <ac:spMkLst>
            <pc:docMk/>
            <pc:sldMk cId="1548793544" sldId="312"/>
            <ac:spMk id="2" creationId="{C2569628-493D-4F6C-A74B-EAB53495215E}"/>
          </ac:spMkLst>
        </pc:spChg>
        <pc:spChg chg="mod">
          <ac:chgData name="Kristen Landreville" userId="f2dab55fb44754ed" providerId="LiveId" clId="{BF990BFD-D9A0-4FCD-AD07-E7FA480B4D3B}" dt="2019-02-19T23:26:03.186" v="3691" actId="403"/>
          <ac:spMkLst>
            <pc:docMk/>
            <pc:sldMk cId="1548793544" sldId="312"/>
            <ac:spMk id="3" creationId="{6FF6FF95-2E76-4CDE-B823-63B8B01D33C1}"/>
          </ac:spMkLst>
        </pc:spChg>
        <pc:spChg chg="add del">
          <ac:chgData name="Kristen Landreville" userId="f2dab55fb44754ed" providerId="LiveId" clId="{BF990BFD-D9A0-4FCD-AD07-E7FA480B4D3B}" dt="2019-02-22T02:23:09.062" v="6141"/>
          <ac:spMkLst>
            <pc:docMk/>
            <pc:sldMk cId="1548793544" sldId="312"/>
            <ac:spMk id="10" creationId="{F44B2CE7-FD25-42E3-AB52-73B889FDAC4C}"/>
          </ac:spMkLst>
        </pc:spChg>
        <pc:spChg chg="add del">
          <ac:chgData name="Kristen Landreville" userId="f2dab55fb44754ed" providerId="LiveId" clId="{BF990BFD-D9A0-4FCD-AD07-E7FA480B4D3B}" dt="2019-02-22T02:23:09.062" v="6141"/>
          <ac:spMkLst>
            <pc:docMk/>
            <pc:sldMk cId="1548793544" sldId="312"/>
            <ac:spMk id="12" creationId="{4CEA8393-144C-4FCF-9A6C-1102F988A207}"/>
          </ac:spMkLst>
        </pc:spChg>
        <pc:spChg chg="add del">
          <ac:chgData name="Kristen Landreville" userId="f2dab55fb44754ed" providerId="LiveId" clId="{BF990BFD-D9A0-4FCD-AD07-E7FA480B4D3B}" dt="2019-02-22T02:23:09.062" v="6141"/>
          <ac:spMkLst>
            <pc:docMk/>
            <pc:sldMk cId="1548793544" sldId="312"/>
            <ac:spMk id="14" creationId="{35C31E2E-65FD-40B6-B604-C096F5B75FCF}"/>
          </ac:spMkLst>
        </pc:spChg>
        <pc:spChg chg="add del">
          <ac:chgData name="Kristen Landreville" userId="f2dab55fb44754ed" providerId="LiveId" clId="{BF990BFD-D9A0-4FCD-AD07-E7FA480B4D3B}" dt="2019-02-22T02:23:09.062" v="6141"/>
          <ac:spMkLst>
            <pc:docMk/>
            <pc:sldMk cId="1548793544" sldId="312"/>
            <ac:spMk id="20" creationId="{CFFC7534-D2DC-4722-9610-A8D548B1A80C}"/>
          </ac:spMkLst>
        </pc:spChg>
        <pc:spChg chg="add del">
          <ac:chgData name="Kristen Landreville" userId="f2dab55fb44754ed" providerId="LiveId" clId="{BF990BFD-D9A0-4FCD-AD07-E7FA480B4D3B}" dt="2019-02-22T02:23:09.062" v="6141"/>
          <ac:spMkLst>
            <pc:docMk/>
            <pc:sldMk cId="1548793544" sldId="312"/>
            <ac:spMk id="22" creationId="{AE722E31-088F-4298-A111-83EF79556BB4}"/>
          </ac:spMkLst>
        </pc:spChg>
        <pc:spChg chg="add del">
          <ac:chgData name="Kristen Landreville" userId="f2dab55fb44754ed" providerId="LiveId" clId="{BF990BFD-D9A0-4FCD-AD07-E7FA480B4D3B}" dt="2019-02-22T02:23:09.062" v="6141"/>
          <ac:spMkLst>
            <pc:docMk/>
            <pc:sldMk cId="1548793544" sldId="312"/>
            <ac:spMk id="24" creationId="{8FC7CA02-3F31-4224-9678-A88447A38945}"/>
          </ac:spMkLst>
        </pc:spChg>
        <pc:spChg chg="add del">
          <ac:chgData name="Kristen Landreville" userId="f2dab55fb44754ed" providerId="LiveId" clId="{BF990BFD-D9A0-4FCD-AD07-E7FA480B4D3B}" dt="2019-02-22T02:23:09.062" v="6141"/>
          <ac:spMkLst>
            <pc:docMk/>
            <pc:sldMk cId="1548793544" sldId="312"/>
            <ac:spMk id="26" creationId="{F8C1FA76-2206-46D9-95A5-775468E92B89}"/>
          </ac:spMkLst>
        </pc:spChg>
        <pc:grpChg chg="add del">
          <ac:chgData name="Kristen Landreville" userId="f2dab55fb44754ed" providerId="LiveId" clId="{BF990BFD-D9A0-4FCD-AD07-E7FA480B4D3B}" dt="2019-02-22T02:23:09.062" v="6141"/>
          <ac:grpSpMkLst>
            <pc:docMk/>
            <pc:sldMk cId="1548793544" sldId="312"/>
            <ac:grpSpMk id="16" creationId="{A97B9141-8535-472D-B922-E499D77F8CFD}"/>
          </ac:grpSpMkLst>
        </pc:grpChg>
        <pc:grpChg chg="add del">
          <ac:chgData name="Kristen Landreville" userId="f2dab55fb44754ed" providerId="LiveId" clId="{BF990BFD-D9A0-4FCD-AD07-E7FA480B4D3B}" dt="2019-02-22T02:23:09.062" v="6141"/>
          <ac:grpSpMkLst>
            <pc:docMk/>
            <pc:sldMk cId="1548793544" sldId="312"/>
            <ac:grpSpMk id="28" creationId="{0320E753-2761-4BF3-884D-CD5C1D82DD7A}"/>
          </ac:grpSpMkLst>
        </pc:grpChg>
        <pc:picChg chg="add mod">
          <ac:chgData name="Kristen Landreville" userId="f2dab55fb44754ed" providerId="LiveId" clId="{BF990BFD-D9A0-4FCD-AD07-E7FA480B4D3B}" dt="2019-02-19T23:25:33.281" v="3674" actId="26606"/>
          <ac:picMkLst>
            <pc:docMk/>
            <pc:sldMk cId="1548793544" sldId="312"/>
            <ac:picMk id="5" creationId="{AFA2C196-2169-4ED8-BC39-514E52F4A2D9}"/>
          </ac:picMkLst>
        </pc:picChg>
      </pc:sldChg>
      <pc:sldChg chg="addSp modSp add mod setBg">
        <pc:chgData name="Kristen Landreville" userId="f2dab55fb44754ed" providerId="LiveId" clId="{BF990BFD-D9A0-4FCD-AD07-E7FA480B4D3B}" dt="2019-02-22T02:23:09.062" v="6141"/>
        <pc:sldMkLst>
          <pc:docMk/>
          <pc:sldMk cId="3190047662" sldId="313"/>
        </pc:sldMkLst>
        <pc:spChg chg="mod">
          <ac:chgData name="Kristen Landreville" userId="f2dab55fb44754ed" providerId="LiveId" clId="{BF990BFD-D9A0-4FCD-AD07-E7FA480B4D3B}" dt="2019-02-19T23:32:08.947" v="3744" actId="26606"/>
          <ac:spMkLst>
            <pc:docMk/>
            <pc:sldMk cId="3190047662" sldId="313"/>
            <ac:spMk id="2" creationId="{C2569628-493D-4F6C-A74B-EAB53495215E}"/>
          </ac:spMkLst>
        </pc:spChg>
        <pc:spChg chg="mod ord">
          <ac:chgData name="Kristen Landreville" userId="f2dab55fb44754ed" providerId="LiveId" clId="{BF990BFD-D9A0-4FCD-AD07-E7FA480B4D3B}" dt="2019-02-22T02:23:09.062" v="6141"/>
          <ac:spMkLst>
            <pc:docMk/>
            <pc:sldMk cId="3190047662" sldId="313"/>
            <ac:spMk id="3" creationId="{6FF6FF95-2E76-4CDE-B823-63B8B01D33C1}"/>
          </ac:spMkLst>
        </pc:spChg>
        <pc:picChg chg="add mod">
          <ac:chgData name="Kristen Landreville" userId="f2dab55fb44754ed" providerId="LiveId" clId="{BF990BFD-D9A0-4FCD-AD07-E7FA480B4D3B}" dt="2019-02-19T23:32:08.947" v="3744" actId="26606"/>
          <ac:picMkLst>
            <pc:docMk/>
            <pc:sldMk cId="3190047662" sldId="313"/>
            <ac:picMk id="5" creationId="{BA5B64FA-7F2A-4629-92D1-9E017EADDDE9}"/>
          </ac:picMkLst>
        </pc:picChg>
      </pc:sldChg>
      <pc:sldChg chg="addSp delSp modSp add mod ord setBg delDesignElem">
        <pc:chgData name="Kristen Landreville" userId="f2dab55fb44754ed" providerId="LiveId" clId="{BF990BFD-D9A0-4FCD-AD07-E7FA480B4D3B}" dt="2019-02-22T02:23:09.062" v="6141"/>
        <pc:sldMkLst>
          <pc:docMk/>
          <pc:sldMk cId="3941603296" sldId="314"/>
        </pc:sldMkLst>
        <pc:spChg chg="mod">
          <ac:chgData name="Kristen Landreville" userId="f2dab55fb44754ed" providerId="LiveId" clId="{BF990BFD-D9A0-4FCD-AD07-E7FA480B4D3B}" dt="2019-02-21T23:47:40.346" v="5478" actId="20577"/>
          <ac:spMkLst>
            <pc:docMk/>
            <pc:sldMk cId="3941603296" sldId="314"/>
            <ac:spMk id="2" creationId="{C2569628-493D-4F6C-A74B-EAB53495215E}"/>
          </ac:spMkLst>
        </pc:spChg>
        <pc:spChg chg="del mod">
          <ac:chgData name="Kristen Landreville" userId="f2dab55fb44754ed" providerId="LiveId" clId="{BF990BFD-D9A0-4FCD-AD07-E7FA480B4D3B}" dt="2019-02-19T23:30:25.108" v="3730" actId="478"/>
          <ac:spMkLst>
            <pc:docMk/>
            <pc:sldMk cId="3941603296" sldId="314"/>
            <ac:spMk id="3" creationId="{6FF6FF95-2E76-4CDE-B823-63B8B01D33C1}"/>
          </ac:spMkLst>
        </pc:spChg>
        <pc:spChg chg="add del">
          <ac:chgData name="Kristen Landreville" userId="f2dab55fb44754ed" providerId="LiveId" clId="{BF990BFD-D9A0-4FCD-AD07-E7FA480B4D3B}" dt="2019-02-19T23:29:31.510" v="3698" actId="26606"/>
          <ac:spMkLst>
            <pc:docMk/>
            <pc:sldMk cId="3941603296" sldId="314"/>
            <ac:spMk id="10" creationId="{F44B2CE7-FD25-42E3-AB52-73B889FDAC4C}"/>
          </ac:spMkLst>
        </pc:spChg>
        <pc:spChg chg="add del">
          <ac:chgData name="Kristen Landreville" userId="f2dab55fb44754ed" providerId="LiveId" clId="{BF990BFD-D9A0-4FCD-AD07-E7FA480B4D3B}" dt="2019-02-19T23:29:31.510" v="3698" actId="26606"/>
          <ac:spMkLst>
            <pc:docMk/>
            <pc:sldMk cId="3941603296" sldId="314"/>
            <ac:spMk id="12" creationId="{4CEA8393-144C-4FCF-9A6C-1102F988A207}"/>
          </ac:spMkLst>
        </pc:spChg>
        <pc:spChg chg="add del">
          <ac:chgData name="Kristen Landreville" userId="f2dab55fb44754ed" providerId="LiveId" clId="{BF990BFD-D9A0-4FCD-AD07-E7FA480B4D3B}" dt="2019-02-19T23:29:31.510" v="3698" actId="26606"/>
          <ac:spMkLst>
            <pc:docMk/>
            <pc:sldMk cId="3941603296" sldId="314"/>
            <ac:spMk id="14" creationId="{35C31E2E-65FD-40B6-B604-C096F5B75FCF}"/>
          </ac:spMkLst>
        </pc:spChg>
        <pc:spChg chg="add del">
          <ac:chgData name="Kristen Landreville" userId="f2dab55fb44754ed" providerId="LiveId" clId="{BF990BFD-D9A0-4FCD-AD07-E7FA480B4D3B}" dt="2019-02-19T23:29:31.510" v="3698" actId="26606"/>
          <ac:spMkLst>
            <pc:docMk/>
            <pc:sldMk cId="3941603296" sldId="314"/>
            <ac:spMk id="20" creationId="{D8E837CA-4F14-488E-B978-C16C9A19A415}"/>
          </ac:spMkLst>
        </pc:spChg>
        <pc:spChg chg="add del">
          <ac:chgData name="Kristen Landreville" userId="f2dab55fb44754ed" providerId="LiveId" clId="{BF990BFD-D9A0-4FCD-AD07-E7FA480B4D3B}" dt="2019-02-19T23:29:31.510" v="3698" actId="26606"/>
          <ac:spMkLst>
            <pc:docMk/>
            <pc:sldMk cId="3941603296" sldId="314"/>
            <ac:spMk id="22" creationId="{A31D588E-4BEB-459D-8053-B9363722D733}"/>
          </ac:spMkLst>
        </pc:spChg>
        <pc:spChg chg="add del">
          <ac:chgData name="Kristen Landreville" userId="f2dab55fb44754ed" providerId="LiveId" clId="{BF990BFD-D9A0-4FCD-AD07-E7FA480B4D3B}" dt="2019-02-19T23:29:31.510" v="3698" actId="26606"/>
          <ac:spMkLst>
            <pc:docMk/>
            <pc:sldMk cId="3941603296" sldId="314"/>
            <ac:spMk id="24" creationId="{4E9E1286-F76F-4EB4-9B6A-520847AD718E}"/>
          </ac:spMkLst>
        </pc:spChg>
        <pc:spChg chg="add del">
          <ac:chgData name="Kristen Landreville" userId="f2dab55fb44754ed" providerId="LiveId" clId="{BF990BFD-D9A0-4FCD-AD07-E7FA480B4D3B}" dt="2019-02-19T23:29:31.510" v="3698" actId="26606"/>
          <ac:spMkLst>
            <pc:docMk/>
            <pc:sldMk cId="3941603296" sldId="314"/>
            <ac:spMk id="26" creationId="{F3E8B4EC-3D07-4306-9FAD-448704062CCB}"/>
          </ac:spMkLst>
        </pc:spChg>
        <pc:spChg chg="add del">
          <ac:chgData name="Kristen Landreville" userId="f2dab55fb44754ed" providerId="LiveId" clId="{BF990BFD-D9A0-4FCD-AD07-E7FA480B4D3B}" dt="2019-02-19T23:29:37.598" v="3700" actId="26606"/>
          <ac:spMkLst>
            <pc:docMk/>
            <pc:sldMk cId="3941603296" sldId="314"/>
            <ac:spMk id="32" creationId="{888D8AF1-59E3-4E28-B3EB-165D5DC88E7D}"/>
          </ac:spMkLst>
        </pc:spChg>
        <pc:spChg chg="add del">
          <ac:chgData name="Kristen Landreville" userId="f2dab55fb44754ed" providerId="LiveId" clId="{BF990BFD-D9A0-4FCD-AD07-E7FA480B4D3B}" dt="2019-02-19T23:29:37.598" v="3700" actId="26606"/>
          <ac:spMkLst>
            <pc:docMk/>
            <pc:sldMk cId="3941603296" sldId="314"/>
            <ac:spMk id="33" creationId="{6DFF81E8-2964-43DD-9BF9-86ADABBF3049}"/>
          </ac:spMkLst>
        </pc:spChg>
        <pc:spChg chg="add del">
          <ac:chgData name="Kristen Landreville" userId="f2dab55fb44754ed" providerId="LiveId" clId="{BF990BFD-D9A0-4FCD-AD07-E7FA480B4D3B}" dt="2019-02-19T23:29:37.598" v="3700" actId="26606"/>
          <ac:spMkLst>
            <pc:docMk/>
            <pc:sldMk cId="3941603296" sldId="314"/>
            <ac:spMk id="34" creationId="{2ABE0552-64A5-4BFF-8DBC-6CA30DD72BC2}"/>
          </ac:spMkLst>
        </pc:spChg>
        <pc:spChg chg="add del">
          <ac:chgData name="Kristen Landreville" userId="f2dab55fb44754ed" providerId="LiveId" clId="{BF990BFD-D9A0-4FCD-AD07-E7FA480B4D3B}" dt="2019-02-19T23:29:39.658" v="3702" actId="26606"/>
          <ac:spMkLst>
            <pc:docMk/>
            <pc:sldMk cId="3941603296" sldId="314"/>
            <ac:spMk id="37" creationId="{888D8AF1-59E3-4E28-B3EB-165D5DC88E7D}"/>
          </ac:spMkLst>
        </pc:spChg>
        <pc:spChg chg="add del">
          <ac:chgData name="Kristen Landreville" userId="f2dab55fb44754ed" providerId="LiveId" clId="{BF990BFD-D9A0-4FCD-AD07-E7FA480B4D3B}" dt="2019-02-19T23:29:39.658" v="3702" actId="26606"/>
          <ac:spMkLst>
            <pc:docMk/>
            <pc:sldMk cId="3941603296" sldId="314"/>
            <ac:spMk id="38" creationId="{6DFF81E8-2964-43DD-9BF9-86ADABBF3049}"/>
          </ac:spMkLst>
        </pc:spChg>
        <pc:spChg chg="add del">
          <ac:chgData name="Kristen Landreville" userId="f2dab55fb44754ed" providerId="LiveId" clId="{BF990BFD-D9A0-4FCD-AD07-E7FA480B4D3B}" dt="2019-02-19T23:29:39.658" v="3702" actId="26606"/>
          <ac:spMkLst>
            <pc:docMk/>
            <pc:sldMk cId="3941603296" sldId="314"/>
            <ac:spMk id="39" creationId="{2ABE0552-64A5-4BFF-8DBC-6CA30DD72BC2}"/>
          </ac:spMkLst>
        </pc:spChg>
        <pc:spChg chg="add del">
          <ac:chgData name="Kristen Landreville" userId="f2dab55fb44754ed" providerId="LiveId" clId="{BF990BFD-D9A0-4FCD-AD07-E7FA480B4D3B}" dt="2019-02-19T23:29:39.658" v="3702" actId="26606"/>
          <ac:spMkLst>
            <pc:docMk/>
            <pc:sldMk cId="3941603296" sldId="314"/>
            <ac:spMk id="41" creationId="{C977AFBA-A686-4EAF-9A7C-0D2F1C0CA435}"/>
          </ac:spMkLst>
        </pc:spChg>
        <pc:spChg chg="add del">
          <ac:chgData name="Kristen Landreville" userId="f2dab55fb44754ed" providerId="LiveId" clId="{BF990BFD-D9A0-4FCD-AD07-E7FA480B4D3B}" dt="2019-02-19T23:29:39.658" v="3702" actId="26606"/>
          <ac:spMkLst>
            <pc:docMk/>
            <pc:sldMk cId="3941603296" sldId="314"/>
            <ac:spMk id="42" creationId="{1416FE69-D6A9-45F6-BDB8-E92D42B8632A}"/>
          </ac:spMkLst>
        </pc:spChg>
        <pc:spChg chg="add del">
          <ac:chgData name="Kristen Landreville" userId="f2dab55fb44754ed" providerId="LiveId" clId="{BF990BFD-D9A0-4FCD-AD07-E7FA480B4D3B}" dt="2019-02-19T23:29:39.658" v="3702" actId="26606"/>
          <ac:spMkLst>
            <pc:docMk/>
            <pc:sldMk cId="3941603296" sldId="314"/>
            <ac:spMk id="43" creationId="{B690AA42-8665-4734-A104-CCBB37092EB4}"/>
          </ac:spMkLst>
        </pc:spChg>
        <pc:spChg chg="add del">
          <ac:chgData name="Kristen Landreville" userId="f2dab55fb44754ed" providerId="LiveId" clId="{BF990BFD-D9A0-4FCD-AD07-E7FA480B4D3B}" dt="2019-02-19T23:29:39.658" v="3702" actId="26606"/>
          <ac:spMkLst>
            <pc:docMk/>
            <pc:sldMk cId="3941603296" sldId="314"/>
            <ac:spMk id="44" creationId="{E1089FB5-9D7C-4462-9E99-1B324AC29BDF}"/>
          </ac:spMkLst>
        </pc:spChg>
        <pc:spChg chg="add del">
          <ac:chgData name="Kristen Landreville" userId="f2dab55fb44754ed" providerId="LiveId" clId="{BF990BFD-D9A0-4FCD-AD07-E7FA480B4D3B}" dt="2019-02-19T23:29:43.084" v="3704" actId="26606"/>
          <ac:spMkLst>
            <pc:docMk/>
            <pc:sldMk cId="3941603296" sldId="314"/>
            <ac:spMk id="47" creationId="{F44B2CE7-FD25-42E3-AB52-73B889FDAC4C}"/>
          </ac:spMkLst>
        </pc:spChg>
        <pc:spChg chg="add del">
          <ac:chgData name="Kristen Landreville" userId="f2dab55fb44754ed" providerId="LiveId" clId="{BF990BFD-D9A0-4FCD-AD07-E7FA480B4D3B}" dt="2019-02-19T23:29:43.084" v="3704" actId="26606"/>
          <ac:spMkLst>
            <pc:docMk/>
            <pc:sldMk cId="3941603296" sldId="314"/>
            <ac:spMk id="48" creationId="{4CEA8393-144C-4FCF-9A6C-1102F988A207}"/>
          </ac:spMkLst>
        </pc:spChg>
        <pc:spChg chg="add del">
          <ac:chgData name="Kristen Landreville" userId="f2dab55fb44754ed" providerId="LiveId" clId="{BF990BFD-D9A0-4FCD-AD07-E7FA480B4D3B}" dt="2019-02-19T23:29:43.084" v="3704" actId="26606"/>
          <ac:spMkLst>
            <pc:docMk/>
            <pc:sldMk cId="3941603296" sldId="314"/>
            <ac:spMk id="49" creationId="{35C31E2E-65FD-40B6-B604-C096F5B75FCF}"/>
          </ac:spMkLst>
        </pc:spChg>
        <pc:spChg chg="add del">
          <ac:chgData name="Kristen Landreville" userId="f2dab55fb44754ed" providerId="LiveId" clId="{BF990BFD-D9A0-4FCD-AD07-E7FA480B4D3B}" dt="2019-02-19T23:29:43.084" v="3704" actId="26606"/>
          <ac:spMkLst>
            <pc:docMk/>
            <pc:sldMk cId="3941603296" sldId="314"/>
            <ac:spMk id="51" creationId="{D34FBC04-57AB-4095-AAB5-728DB56603D1}"/>
          </ac:spMkLst>
        </pc:spChg>
        <pc:spChg chg="add del">
          <ac:chgData name="Kristen Landreville" userId="f2dab55fb44754ed" providerId="LiveId" clId="{BF990BFD-D9A0-4FCD-AD07-E7FA480B4D3B}" dt="2019-02-19T23:29:43.084" v="3704" actId="26606"/>
          <ac:spMkLst>
            <pc:docMk/>
            <pc:sldMk cId="3941603296" sldId="314"/>
            <ac:spMk id="52" creationId="{F86959FB-5C68-4CF9-AC58-12D3CF3AF24F}"/>
          </ac:spMkLst>
        </pc:spChg>
        <pc:spChg chg="add del">
          <ac:chgData name="Kristen Landreville" userId="f2dab55fb44754ed" providerId="LiveId" clId="{BF990BFD-D9A0-4FCD-AD07-E7FA480B4D3B}" dt="2019-02-19T23:29:43.084" v="3704" actId="26606"/>
          <ac:spMkLst>
            <pc:docMk/>
            <pc:sldMk cId="3941603296" sldId="314"/>
            <ac:spMk id="53" creationId="{20941E39-22F7-4792-9F18-488C68FEA5F0}"/>
          </ac:spMkLst>
        </pc:spChg>
        <pc:spChg chg="add del">
          <ac:chgData name="Kristen Landreville" userId="f2dab55fb44754ed" providerId="LiveId" clId="{BF990BFD-D9A0-4FCD-AD07-E7FA480B4D3B}" dt="2019-02-19T23:29:43.084" v="3704" actId="26606"/>
          <ac:spMkLst>
            <pc:docMk/>
            <pc:sldMk cId="3941603296" sldId="314"/>
            <ac:spMk id="54" creationId="{93BE7253-4D33-466B-A636-651F30502155}"/>
          </ac:spMkLst>
        </pc:spChg>
        <pc:spChg chg="add del">
          <ac:chgData name="Kristen Landreville" userId="f2dab55fb44754ed" providerId="LiveId" clId="{BF990BFD-D9A0-4FCD-AD07-E7FA480B4D3B}" dt="2019-02-19T23:29:48.398" v="3706" actId="26606"/>
          <ac:spMkLst>
            <pc:docMk/>
            <pc:sldMk cId="3941603296" sldId="314"/>
            <ac:spMk id="57" creationId="{F44B2CE7-FD25-42E3-AB52-73B889FDAC4C}"/>
          </ac:spMkLst>
        </pc:spChg>
        <pc:spChg chg="add del">
          <ac:chgData name="Kristen Landreville" userId="f2dab55fb44754ed" providerId="LiveId" clId="{BF990BFD-D9A0-4FCD-AD07-E7FA480B4D3B}" dt="2019-02-19T23:29:48.398" v="3706" actId="26606"/>
          <ac:spMkLst>
            <pc:docMk/>
            <pc:sldMk cId="3941603296" sldId="314"/>
            <ac:spMk id="58" creationId="{4CEA8393-144C-4FCF-9A6C-1102F988A207}"/>
          </ac:spMkLst>
        </pc:spChg>
        <pc:spChg chg="add del">
          <ac:chgData name="Kristen Landreville" userId="f2dab55fb44754ed" providerId="LiveId" clId="{BF990BFD-D9A0-4FCD-AD07-E7FA480B4D3B}" dt="2019-02-19T23:29:48.398" v="3706" actId="26606"/>
          <ac:spMkLst>
            <pc:docMk/>
            <pc:sldMk cId="3941603296" sldId="314"/>
            <ac:spMk id="59" creationId="{35C31E2E-65FD-40B6-B604-C096F5B75FCF}"/>
          </ac:spMkLst>
        </pc:spChg>
        <pc:spChg chg="add del">
          <ac:chgData name="Kristen Landreville" userId="f2dab55fb44754ed" providerId="LiveId" clId="{BF990BFD-D9A0-4FCD-AD07-E7FA480B4D3B}" dt="2019-02-19T23:29:48.398" v="3706" actId="26606"/>
          <ac:spMkLst>
            <pc:docMk/>
            <pc:sldMk cId="3941603296" sldId="314"/>
            <ac:spMk id="61" creationId="{CFFC7534-D2DC-4722-9610-A8D548B1A80C}"/>
          </ac:spMkLst>
        </pc:spChg>
        <pc:spChg chg="add del">
          <ac:chgData name="Kristen Landreville" userId="f2dab55fb44754ed" providerId="LiveId" clId="{BF990BFD-D9A0-4FCD-AD07-E7FA480B4D3B}" dt="2019-02-19T23:29:48.398" v="3706" actId="26606"/>
          <ac:spMkLst>
            <pc:docMk/>
            <pc:sldMk cId="3941603296" sldId="314"/>
            <ac:spMk id="62" creationId="{AE722E31-088F-4298-A111-83EF79556BB4}"/>
          </ac:spMkLst>
        </pc:spChg>
        <pc:spChg chg="add del">
          <ac:chgData name="Kristen Landreville" userId="f2dab55fb44754ed" providerId="LiveId" clId="{BF990BFD-D9A0-4FCD-AD07-E7FA480B4D3B}" dt="2019-02-19T23:29:48.398" v="3706" actId="26606"/>
          <ac:spMkLst>
            <pc:docMk/>
            <pc:sldMk cId="3941603296" sldId="314"/>
            <ac:spMk id="63" creationId="{8FC7CA02-3F31-4224-9678-A88447A38945}"/>
          </ac:spMkLst>
        </pc:spChg>
        <pc:spChg chg="add del">
          <ac:chgData name="Kristen Landreville" userId="f2dab55fb44754ed" providerId="LiveId" clId="{BF990BFD-D9A0-4FCD-AD07-E7FA480B4D3B}" dt="2019-02-19T23:29:48.398" v="3706" actId="26606"/>
          <ac:spMkLst>
            <pc:docMk/>
            <pc:sldMk cId="3941603296" sldId="314"/>
            <ac:spMk id="64" creationId="{F8C1FA76-2206-46D9-95A5-775468E92B89}"/>
          </ac:spMkLst>
        </pc:spChg>
        <pc:spChg chg="add del">
          <ac:chgData name="Kristen Landreville" userId="f2dab55fb44754ed" providerId="LiveId" clId="{BF990BFD-D9A0-4FCD-AD07-E7FA480B4D3B}" dt="2019-02-19T23:31:02.428" v="3739" actId="26606"/>
          <ac:spMkLst>
            <pc:docMk/>
            <pc:sldMk cId="3941603296" sldId="314"/>
            <ac:spMk id="67" creationId="{F44B2CE7-FD25-42E3-AB52-73B889FDAC4C}"/>
          </ac:spMkLst>
        </pc:spChg>
        <pc:spChg chg="add del">
          <ac:chgData name="Kristen Landreville" userId="f2dab55fb44754ed" providerId="LiveId" clId="{BF990BFD-D9A0-4FCD-AD07-E7FA480B4D3B}" dt="2019-02-19T23:31:02.428" v="3739" actId="26606"/>
          <ac:spMkLst>
            <pc:docMk/>
            <pc:sldMk cId="3941603296" sldId="314"/>
            <ac:spMk id="68" creationId="{4CEA8393-144C-4FCF-9A6C-1102F988A207}"/>
          </ac:spMkLst>
        </pc:spChg>
        <pc:spChg chg="add del">
          <ac:chgData name="Kristen Landreville" userId="f2dab55fb44754ed" providerId="LiveId" clId="{BF990BFD-D9A0-4FCD-AD07-E7FA480B4D3B}" dt="2019-02-19T23:31:02.428" v="3739" actId="26606"/>
          <ac:spMkLst>
            <pc:docMk/>
            <pc:sldMk cId="3941603296" sldId="314"/>
            <ac:spMk id="69" creationId="{35C31E2E-65FD-40B6-B604-C096F5B75FCF}"/>
          </ac:spMkLst>
        </pc:spChg>
        <pc:spChg chg="add del">
          <ac:chgData name="Kristen Landreville" userId="f2dab55fb44754ed" providerId="LiveId" clId="{BF990BFD-D9A0-4FCD-AD07-E7FA480B4D3B}" dt="2019-02-19T23:31:02.428" v="3739" actId="26606"/>
          <ac:spMkLst>
            <pc:docMk/>
            <pc:sldMk cId="3941603296" sldId="314"/>
            <ac:spMk id="71" creationId="{F5C41372-99A7-48B4-8117-63802DA6BAD3}"/>
          </ac:spMkLst>
        </pc:spChg>
        <pc:spChg chg="add del">
          <ac:chgData name="Kristen Landreville" userId="f2dab55fb44754ed" providerId="LiveId" clId="{BF990BFD-D9A0-4FCD-AD07-E7FA480B4D3B}" dt="2019-02-19T23:31:02.428" v="3739" actId="26606"/>
          <ac:spMkLst>
            <pc:docMk/>
            <pc:sldMk cId="3941603296" sldId="314"/>
            <ac:spMk id="72" creationId="{2EB28814-16B5-4E69-B555-A5FF31E5901F}"/>
          </ac:spMkLst>
        </pc:spChg>
        <pc:spChg chg="add del">
          <ac:chgData name="Kristen Landreville" userId="f2dab55fb44754ed" providerId="LiveId" clId="{BF990BFD-D9A0-4FCD-AD07-E7FA480B4D3B}" dt="2019-02-19T23:31:02.428" v="3739" actId="26606"/>
          <ac:spMkLst>
            <pc:docMk/>
            <pc:sldMk cId="3941603296" sldId="314"/>
            <ac:spMk id="73" creationId="{70E001ED-73BA-4F14-8337-26D3BD2FCFDB}"/>
          </ac:spMkLst>
        </pc:spChg>
        <pc:spChg chg="add del">
          <ac:chgData name="Kristen Landreville" userId="f2dab55fb44754ed" providerId="LiveId" clId="{BF990BFD-D9A0-4FCD-AD07-E7FA480B4D3B}" dt="2019-02-19T23:31:02.428" v="3739" actId="26606"/>
          <ac:spMkLst>
            <pc:docMk/>
            <pc:sldMk cId="3941603296" sldId="314"/>
            <ac:spMk id="74" creationId="{0796EAE7-BD1C-42A4-99C5-1B6436BB5A02}"/>
          </ac:spMkLst>
        </pc:spChg>
        <pc:spChg chg="add del">
          <ac:chgData name="Kristen Landreville" userId="f2dab55fb44754ed" providerId="LiveId" clId="{BF990BFD-D9A0-4FCD-AD07-E7FA480B4D3B}" dt="2019-02-19T23:31:02.428" v="3739" actId="26606"/>
          <ac:spMkLst>
            <pc:docMk/>
            <pc:sldMk cId="3941603296" sldId="314"/>
            <ac:spMk id="76" creationId="{605331B1-E5D5-4B6B-A580-A8121228236D}"/>
          </ac:spMkLst>
        </pc:spChg>
        <pc:spChg chg="add del">
          <ac:chgData name="Kristen Landreville" userId="f2dab55fb44754ed" providerId="LiveId" clId="{BF990BFD-D9A0-4FCD-AD07-E7FA480B4D3B}" dt="2019-02-22T02:23:09.062" v="6141"/>
          <ac:spMkLst>
            <pc:docMk/>
            <pc:sldMk cId="3941603296" sldId="314"/>
            <ac:spMk id="81" creationId="{F44B2CE7-FD25-42E3-AB52-73B889FDAC4C}"/>
          </ac:spMkLst>
        </pc:spChg>
        <pc:spChg chg="add del">
          <ac:chgData name="Kristen Landreville" userId="f2dab55fb44754ed" providerId="LiveId" clId="{BF990BFD-D9A0-4FCD-AD07-E7FA480B4D3B}" dt="2019-02-22T02:23:09.062" v="6141"/>
          <ac:spMkLst>
            <pc:docMk/>
            <pc:sldMk cId="3941603296" sldId="314"/>
            <ac:spMk id="83" creationId="{4CEA8393-144C-4FCF-9A6C-1102F988A207}"/>
          </ac:spMkLst>
        </pc:spChg>
        <pc:spChg chg="add del">
          <ac:chgData name="Kristen Landreville" userId="f2dab55fb44754ed" providerId="LiveId" clId="{BF990BFD-D9A0-4FCD-AD07-E7FA480B4D3B}" dt="2019-02-22T02:23:09.062" v="6141"/>
          <ac:spMkLst>
            <pc:docMk/>
            <pc:sldMk cId="3941603296" sldId="314"/>
            <ac:spMk id="85" creationId="{35C31E2E-65FD-40B6-B604-C096F5B75FCF}"/>
          </ac:spMkLst>
        </pc:spChg>
        <pc:spChg chg="add del">
          <ac:chgData name="Kristen Landreville" userId="f2dab55fb44754ed" providerId="LiveId" clId="{BF990BFD-D9A0-4FCD-AD07-E7FA480B4D3B}" dt="2019-02-22T02:23:09.062" v="6141"/>
          <ac:spMkLst>
            <pc:docMk/>
            <pc:sldMk cId="3941603296" sldId="314"/>
            <ac:spMk id="91" creationId="{A5D193CF-DFF5-4D9E-9479-AFEA04631AD2}"/>
          </ac:spMkLst>
        </pc:spChg>
        <pc:spChg chg="add del">
          <ac:chgData name="Kristen Landreville" userId="f2dab55fb44754ed" providerId="LiveId" clId="{BF990BFD-D9A0-4FCD-AD07-E7FA480B4D3B}" dt="2019-02-22T02:23:09.062" v="6141"/>
          <ac:spMkLst>
            <pc:docMk/>
            <pc:sldMk cId="3941603296" sldId="314"/>
            <ac:spMk id="93" creationId="{D399AFD5-A2D3-443B-A1A8-FC933DAEEA0A}"/>
          </ac:spMkLst>
        </pc:spChg>
        <pc:spChg chg="add del">
          <ac:chgData name="Kristen Landreville" userId="f2dab55fb44754ed" providerId="LiveId" clId="{BF990BFD-D9A0-4FCD-AD07-E7FA480B4D3B}" dt="2019-02-22T02:23:09.062" v="6141"/>
          <ac:spMkLst>
            <pc:docMk/>
            <pc:sldMk cId="3941603296" sldId="314"/>
            <ac:spMk id="95" creationId="{1F6153E0-BF99-4257-A3A3-16595490AB29}"/>
          </ac:spMkLst>
        </pc:spChg>
        <pc:spChg chg="add del">
          <ac:chgData name="Kristen Landreville" userId="f2dab55fb44754ed" providerId="LiveId" clId="{BF990BFD-D9A0-4FCD-AD07-E7FA480B4D3B}" dt="2019-02-22T02:23:09.062" v="6141"/>
          <ac:spMkLst>
            <pc:docMk/>
            <pc:sldMk cId="3941603296" sldId="314"/>
            <ac:spMk id="97" creationId="{60C16A56-CE6C-404F-A1C2-DDC40BFEB34B}"/>
          </ac:spMkLst>
        </pc:spChg>
        <pc:grpChg chg="add del">
          <ac:chgData name="Kristen Landreville" userId="f2dab55fb44754ed" providerId="LiveId" clId="{BF990BFD-D9A0-4FCD-AD07-E7FA480B4D3B}" dt="2019-02-19T23:29:31.510" v="3698" actId="26606"/>
          <ac:grpSpMkLst>
            <pc:docMk/>
            <pc:sldMk cId="3941603296" sldId="314"/>
            <ac:grpSpMk id="16" creationId="{A97B9141-8535-472D-B922-E499D77F8CFD}"/>
          </ac:grpSpMkLst>
        </pc:grpChg>
        <pc:grpChg chg="add del">
          <ac:chgData name="Kristen Landreville" userId="f2dab55fb44754ed" providerId="LiveId" clId="{BF990BFD-D9A0-4FCD-AD07-E7FA480B4D3B}" dt="2019-02-19T23:29:31.510" v="3698" actId="26606"/>
          <ac:grpSpMkLst>
            <pc:docMk/>
            <pc:sldMk cId="3941603296" sldId="314"/>
            <ac:grpSpMk id="28" creationId="{25167E2D-A7EB-43A4-86B3-5819BEB87D63}"/>
          </ac:grpSpMkLst>
        </pc:grpChg>
        <pc:grpChg chg="add del">
          <ac:chgData name="Kristen Landreville" userId="f2dab55fb44754ed" providerId="LiveId" clId="{BF990BFD-D9A0-4FCD-AD07-E7FA480B4D3B}" dt="2019-02-19T23:29:37.598" v="3700" actId="26606"/>
          <ac:grpSpMkLst>
            <pc:docMk/>
            <pc:sldMk cId="3941603296" sldId="314"/>
            <ac:grpSpMk id="35" creationId="{3736F094-FD6C-4CAC-AC97-88B0AE80CBC6}"/>
          </ac:grpSpMkLst>
        </pc:grpChg>
        <pc:grpChg chg="add del">
          <ac:chgData name="Kristen Landreville" userId="f2dab55fb44754ed" providerId="LiveId" clId="{BF990BFD-D9A0-4FCD-AD07-E7FA480B4D3B}" dt="2019-02-19T23:29:39.658" v="3702" actId="26606"/>
          <ac:grpSpMkLst>
            <pc:docMk/>
            <pc:sldMk cId="3941603296" sldId="314"/>
            <ac:grpSpMk id="40" creationId="{3736F094-FD6C-4CAC-AC97-88B0AE80CBC6}"/>
          </ac:grpSpMkLst>
        </pc:grpChg>
        <pc:grpChg chg="add del">
          <ac:chgData name="Kristen Landreville" userId="f2dab55fb44754ed" providerId="LiveId" clId="{BF990BFD-D9A0-4FCD-AD07-E7FA480B4D3B}" dt="2019-02-19T23:29:39.658" v="3702" actId="26606"/>
          <ac:grpSpMkLst>
            <pc:docMk/>
            <pc:sldMk cId="3941603296" sldId="314"/>
            <ac:grpSpMk id="45" creationId="{BC6F7530-F73A-4281-BCBC-979C59783A7B}"/>
          </ac:grpSpMkLst>
        </pc:grpChg>
        <pc:grpChg chg="add del">
          <ac:chgData name="Kristen Landreville" userId="f2dab55fb44754ed" providerId="LiveId" clId="{BF990BFD-D9A0-4FCD-AD07-E7FA480B4D3B}" dt="2019-02-19T23:29:43.084" v="3704" actId="26606"/>
          <ac:grpSpMkLst>
            <pc:docMk/>
            <pc:sldMk cId="3941603296" sldId="314"/>
            <ac:grpSpMk id="50" creationId="{A97B9141-8535-472D-B922-E499D77F8CFD}"/>
          </ac:grpSpMkLst>
        </pc:grpChg>
        <pc:grpChg chg="add del">
          <ac:chgData name="Kristen Landreville" userId="f2dab55fb44754ed" providerId="LiveId" clId="{BF990BFD-D9A0-4FCD-AD07-E7FA480B4D3B}" dt="2019-02-19T23:29:43.084" v="3704" actId="26606"/>
          <ac:grpSpMkLst>
            <pc:docMk/>
            <pc:sldMk cId="3941603296" sldId="314"/>
            <ac:grpSpMk id="55" creationId="{249A8E0B-540E-4FFF-A9D3-1CCDAA4E8B13}"/>
          </ac:grpSpMkLst>
        </pc:grpChg>
        <pc:grpChg chg="add del">
          <ac:chgData name="Kristen Landreville" userId="f2dab55fb44754ed" providerId="LiveId" clId="{BF990BFD-D9A0-4FCD-AD07-E7FA480B4D3B}" dt="2019-02-19T23:29:48.398" v="3706" actId="26606"/>
          <ac:grpSpMkLst>
            <pc:docMk/>
            <pc:sldMk cId="3941603296" sldId="314"/>
            <ac:grpSpMk id="60" creationId="{A97B9141-8535-472D-B922-E499D77F8CFD}"/>
          </ac:grpSpMkLst>
        </pc:grpChg>
        <pc:grpChg chg="add del">
          <ac:chgData name="Kristen Landreville" userId="f2dab55fb44754ed" providerId="LiveId" clId="{BF990BFD-D9A0-4FCD-AD07-E7FA480B4D3B}" dt="2019-02-19T23:29:48.398" v="3706" actId="26606"/>
          <ac:grpSpMkLst>
            <pc:docMk/>
            <pc:sldMk cId="3941603296" sldId="314"/>
            <ac:grpSpMk id="65" creationId="{0320E753-2761-4BF3-884D-CD5C1D82DD7A}"/>
          </ac:grpSpMkLst>
        </pc:grpChg>
        <pc:grpChg chg="add del">
          <ac:chgData name="Kristen Landreville" userId="f2dab55fb44754ed" providerId="LiveId" clId="{BF990BFD-D9A0-4FCD-AD07-E7FA480B4D3B}" dt="2019-02-19T23:31:02.428" v="3739" actId="26606"/>
          <ac:grpSpMkLst>
            <pc:docMk/>
            <pc:sldMk cId="3941603296" sldId="314"/>
            <ac:grpSpMk id="70" creationId="{A97B9141-8535-472D-B922-E499D77F8CFD}"/>
          </ac:grpSpMkLst>
        </pc:grpChg>
        <pc:grpChg chg="add del">
          <ac:chgData name="Kristen Landreville" userId="f2dab55fb44754ed" providerId="LiveId" clId="{BF990BFD-D9A0-4FCD-AD07-E7FA480B4D3B}" dt="2019-02-19T23:31:02.428" v="3739" actId="26606"/>
          <ac:grpSpMkLst>
            <pc:docMk/>
            <pc:sldMk cId="3941603296" sldId="314"/>
            <ac:grpSpMk id="75" creationId="{3459A93F-2444-435D-9D8E-8DCD1D25C4F4}"/>
          </ac:grpSpMkLst>
        </pc:grpChg>
        <pc:grpChg chg="add del">
          <ac:chgData name="Kristen Landreville" userId="f2dab55fb44754ed" providerId="LiveId" clId="{BF990BFD-D9A0-4FCD-AD07-E7FA480B4D3B}" dt="2019-02-22T02:23:09.062" v="6141"/>
          <ac:grpSpMkLst>
            <pc:docMk/>
            <pc:sldMk cId="3941603296" sldId="314"/>
            <ac:grpSpMk id="87" creationId="{A97B9141-8535-472D-B922-E499D77F8CFD}"/>
          </ac:grpSpMkLst>
        </pc:grpChg>
        <pc:grpChg chg="add del">
          <ac:chgData name="Kristen Landreville" userId="f2dab55fb44754ed" providerId="LiveId" clId="{BF990BFD-D9A0-4FCD-AD07-E7FA480B4D3B}" dt="2019-02-22T02:23:09.062" v="6141"/>
          <ac:grpSpMkLst>
            <pc:docMk/>
            <pc:sldMk cId="3941603296" sldId="314"/>
            <ac:grpSpMk id="99" creationId="{07E5451F-66A4-42A9-944B-F73FAAE44025}"/>
          </ac:grpSpMkLst>
        </pc:grpChg>
        <pc:picChg chg="add mod">
          <ac:chgData name="Kristen Landreville" userId="f2dab55fb44754ed" providerId="LiveId" clId="{BF990BFD-D9A0-4FCD-AD07-E7FA480B4D3B}" dt="2019-02-19T23:31:02.428" v="3739" actId="26606"/>
          <ac:picMkLst>
            <pc:docMk/>
            <pc:sldMk cId="3941603296" sldId="314"/>
            <ac:picMk id="5" creationId="{2AC443A4-D16E-42BD-8B43-7EDD0B30D330}"/>
          </ac:picMkLst>
        </pc:picChg>
      </pc:sldChg>
      <pc:sldChg chg="addSp delSp modSp add mod setBg modAnim delDesignElem">
        <pc:chgData name="Kristen Landreville" userId="f2dab55fb44754ed" providerId="LiveId" clId="{BF990BFD-D9A0-4FCD-AD07-E7FA480B4D3B}" dt="2019-02-22T02:23:09.062" v="6141"/>
        <pc:sldMkLst>
          <pc:docMk/>
          <pc:sldMk cId="2018769791" sldId="315"/>
        </pc:sldMkLst>
        <pc:spChg chg="mod">
          <ac:chgData name="Kristen Landreville" userId="f2dab55fb44754ed" providerId="LiveId" clId="{BF990BFD-D9A0-4FCD-AD07-E7FA480B4D3B}" dt="2019-02-22T02:23:09.062" v="6141"/>
          <ac:spMkLst>
            <pc:docMk/>
            <pc:sldMk cId="2018769791" sldId="315"/>
            <ac:spMk id="2" creationId="{D7E52B74-1B8C-42D5-86D8-6403914F89A7}"/>
          </ac:spMkLst>
        </pc:spChg>
        <pc:spChg chg="mod">
          <ac:chgData name="Kristen Landreville" userId="f2dab55fb44754ed" providerId="LiveId" clId="{BF990BFD-D9A0-4FCD-AD07-E7FA480B4D3B}" dt="2019-02-22T02:23:09.062" v="6141"/>
          <ac:spMkLst>
            <pc:docMk/>
            <pc:sldMk cId="2018769791" sldId="315"/>
            <ac:spMk id="3" creationId="{E352CCF8-A8EC-40F0-A29E-1798B2DCA450}"/>
          </ac:spMkLst>
        </pc:spChg>
        <pc:spChg chg="add mod">
          <ac:chgData name="Kristen Landreville" userId="f2dab55fb44754ed" providerId="LiveId" clId="{BF990BFD-D9A0-4FCD-AD07-E7FA480B4D3B}" dt="2019-02-21T23:37:07.391" v="4436" actId="14100"/>
          <ac:spMkLst>
            <pc:docMk/>
            <pc:sldMk cId="2018769791" sldId="315"/>
            <ac:spMk id="4" creationId="{A7F5A29E-F1EC-44F9-8CB1-096B54D86131}"/>
          </ac:spMkLst>
        </pc:spChg>
        <pc:spChg chg="add del">
          <ac:chgData name="Kristen Landreville" userId="f2dab55fb44754ed" providerId="LiveId" clId="{BF990BFD-D9A0-4FCD-AD07-E7FA480B4D3B}" dt="2019-02-22T02:23:09.062" v="6141"/>
          <ac:spMkLst>
            <pc:docMk/>
            <pc:sldMk cId="2018769791" sldId="315"/>
            <ac:spMk id="10" creationId="{E3884964-73BC-4492-9C4B-01BD487C1E78}"/>
          </ac:spMkLst>
        </pc:spChg>
        <pc:grpChg chg="add del">
          <ac:chgData name="Kristen Landreville" userId="f2dab55fb44754ed" providerId="LiveId" clId="{BF990BFD-D9A0-4FCD-AD07-E7FA480B4D3B}" dt="2019-02-22T02:23:09.062" v="6141"/>
          <ac:grpSpMkLst>
            <pc:docMk/>
            <pc:sldMk cId="2018769791" sldId="315"/>
            <ac:grpSpMk id="12" creationId="{CCC59035-11A0-4F69-86CA-B9E9251919FD}"/>
          </ac:grpSpMkLst>
        </pc:grpChg>
        <pc:picChg chg="add mod ord">
          <ac:chgData name="Kristen Landreville" userId="f2dab55fb44754ed" providerId="LiveId" clId="{BF990BFD-D9A0-4FCD-AD07-E7FA480B4D3B}" dt="2019-02-19T23:45:42.353" v="4196" actId="26606"/>
          <ac:picMkLst>
            <pc:docMk/>
            <pc:sldMk cId="2018769791" sldId="315"/>
            <ac:picMk id="5" creationId="{FF607F89-31D3-4DEF-A2A3-0D6BC6A7F578}"/>
          </ac:picMkLst>
        </pc:picChg>
      </pc:sldChg>
      <pc:sldChg chg="addSp delSp modSp add mod setBg delAnim modAnim">
        <pc:chgData name="Kristen Landreville" userId="f2dab55fb44754ed" providerId="LiveId" clId="{BF990BFD-D9A0-4FCD-AD07-E7FA480B4D3B}" dt="2019-02-21T23:50:15.745" v="5553" actId="1076"/>
        <pc:sldMkLst>
          <pc:docMk/>
          <pc:sldMk cId="2620148930" sldId="316"/>
        </pc:sldMkLst>
        <pc:spChg chg="mod">
          <ac:chgData name="Kristen Landreville" userId="f2dab55fb44754ed" providerId="LiveId" clId="{BF990BFD-D9A0-4FCD-AD07-E7FA480B4D3B}" dt="2019-02-19T23:48:53.794" v="4264" actId="26606"/>
          <ac:spMkLst>
            <pc:docMk/>
            <pc:sldMk cId="2620148930" sldId="316"/>
            <ac:spMk id="2" creationId="{D7E52B74-1B8C-42D5-86D8-6403914F89A7}"/>
          </ac:spMkLst>
        </pc:spChg>
        <pc:spChg chg="mod">
          <ac:chgData name="Kristen Landreville" userId="f2dab55fb44754ed" providerId="LiveId" clId="{BF990BFD-D9A0-4FCD-AD07-E7FA480B4D3B}" dt="2019-02-19T23:49:08.525" v="4268" actId="12"/>
          <ac:spMkLst>
            <pc:docMk/>
            <pc:sldMk cId="2620148930" sldId="316"/>
            <ac:spMk id="3" creationId="{E352CCF8-A8EC-40F0-A29E-1798B2DCA450}"/>
          </ac:spMkLst>
        </pc:spChg>
        <pc:spChg chg="add del mod">
          <ac:chgData name="Kristen Landreville" userId="f2dab55fb44754ed" providerId="LiveId" clId="{BF990BFD-D9A0-4FCD-AD07-E7FA480B4D3B}" dt="2019-02-21T23:50:08.776" v="5552" actId="478"/>
          <ac:spMkLst>
            <pc:docMk/>
            <pc:sldMk cId="2620148930" sldId="316"/>
            <ac:spMk id="4" creationId="{80A26443-3DCE-43C6-8DDA-7757C0ED0E3B}"/>
          </ac:spMkLst>
        </pc:spChg>
        <pc:spChg chg="add del mod">
          <ac:chgData name="Kristen Landreville" userId="f2dab55fb44754ed" providerId="LiveId" clId="{BF990BFD-D9A0-4FCD-AD07-E7FA480B4D3B}" dt="2019-02-21T23:50:03.785" v="5551" actId="478"/>
          <ac:spMkLst>
            <pc:docMk/>
            <pc:sldMk cId="2620148930" sldId="316"/>
            <ac:spMk id="6" creationId="{DAE13138-640D-4CDC-989C-0F796BB22A72}"/>
          </ac:spMkLst>
        </pc:spChg>
        <pc:picChg chg="add mod">
          <ac:chgData name="Kristen Landreville" userId="f2dab55fb44754ed" providerId="LiveId" clId="{BF990BFD-D9A0-4FCD-AD07-E7FA480B4D3B}" dt="2019-02-21T23:50:15.745" v="5553" actId="1076"/>
          <ac:picMkLst>
            <pc:docMk/>
            <pc:sldMk cId="2620148930" sldId="316"/>
            <ac:picMk id="5" creationId="{B9CEC079-6CB4-4F20-89CD-02334BB0ADB0}"/>
          </ac:picMkLst>
        </pc:picChg>
      </pc:sldChg>
      <pc:sldChg chg="addSp delSp modSp add mod setBg modAnim delDesignElem">
        <pc:chgData name="Kristen Landreville" userId="f2dab55fb44754ed" providerId="LiveId" clId="{BF990BFD-D9A0-4FCD-AD07-E7FA480B4D3B}" dt="2019-02-22T02:23:09.062" v="6141"/>
        <pc:sldMkLst>
          <pc:docMk/>
          <pc:sldMk cId="98501921" sldId="317"/>
        </pc:sldMkLst>
        <pc:spChg chg="mod">
          <ac:chgData name="Kristen Landreville" userId="f2dab55fb44754ed" providerId="LiveId" clId="{BF990BFD-D9A0-4FCD-AD07-E7FA480B4D3B}" dt="2019-02-19T23:52:13.945" v="4272" actId="26606"/>
          <ac:spMkLst>
            <pc:docMk/>
            <pc:sldMk cId="98501921" sldId="317"/>
            <ac:spMk id="2" creationId="{D7E52B74-1B8C-42D5-86D8-6403914F89A7}"/>
          </ac:spMkLst>
        </pc:spChg>
        <pc:spChg chg="mod ord">
          <ac:chgData name="Kristen Landreville" userId="f2dab55fb44754ed" providerId="LiveId" clId="{BF990BFD-D9A0-4FCD-AD07-E7FA480B4D3B}" dt="2019-02-19T23:52:18.126" v="4277" actId="403"/>
          <ac:spMkLst>
            <pc:docMk/>
            <pc:sldMk cId="98501921" sldId="317"/>
            <ac:spMk id="3" creationId="{E352CCF8-A8EC-40F0-A29E-1798B2DCA450}"/>
          </ac:spMkLst>
        </pc:spChg>
        <pc:spChg chg="add del">
          <ac:chgData name="Kristen Landreville" userId="f2dab55fb44754ed" providerId="LiveId" clId="{BF990BFD-D9A0-4FCD-AD07-E7FA480B4D3B}" dt="2019-02-22T02:23:09.062" v="6141"/>
          <ac:spMkLst>
            <pc:docMk/>
            <pc:sldMk cId="98501921" sldId="317"/>
            <ac:spMk id="16" creationId="{15F4F505-CBFA-47D1-839B-E29D60F7C418}"/>
          </ac:spMkLst>
        </pc:spChg>
        <pc:spChg chg="add del">
          <ac:chgData name="Kristen Landreville" userId="f2dab55fb44754ed" providerId="LiveId" clId="{BF990BFD-D9A0-4FCD-AD07-E7FA480B4D3B}" dt="2019-02-22T02:23:09.062" v="6141"/>
          <ac:spMkLst>
            <pc:docMk/>
            <pc:sldMk cId="98501921" sldId="317"/>
            <ac:spMk id="18" creationId="{4462E286-B89B-4C6B-9393-7430476E9D4B}"/>
          </ac:spMkLst>
        </pc:spChg>
        <pc:spChg chg="add del">
          <ac:chgData name="Kristen Landreville" userId="f2dab55fb44754ed" providerId="LiveId" clId="{BF990BFD-D9A0-4FCD-AD07-E7FA480B4D3B}" dt="2019-02-22T02:23:09.062" v="6141"/>
          <ac:spMkLst>
            <pc:docMk/>
            <pc:sldMk cId="98501921" sldId="317"/>
            <ac:spMk id="20" creationId="{CA741929-7525-41F1-B5A3-CF9F36D1F14E}"/>
          </ac:spMkLst>
        </pc:spChg>
        <pc:spChg chg="add del">
          <ac:chgData name="Kristen Landreville" userId="f2dab55fb44754ed" providerId="LiveId" clId="{BF990BFD-D9A0-4FCD-AD07-E7FA480B4D3B}" dt="2019-02-22T02:23:09.062" v="6141"/>
          <ac:spMkLst>
            <pc:docMk/>
            <pc:sldMk cId="98501921" sldId="317"/>
            <ac:spMk id="22" creationId="{B32FCC94-3E67-4AC5-AF98-A90AF3285646}"/>
          </ac:spMkLst>
        </pc:spChg>
        <pc:spChg chg="add del">
          <ac:chgData name="Kristen Landreville" userId="f2dab55fb44754ed" providerId="LiveId" clId="{BF990BFD-D9A0-4FCD-AD07-E7FA480B4D3B}" dt="2019-02-22T02:23:09.062" v="6141"/>
          <ac:spMkLst>
            <pc:docMk/>
            <pc:sldMk cId="98501921" sldId="317"/>
            <ac:spMk id="24" creationId="{F33D674C-CD90-4E24-9D59-6E1DFE2DEA87}"/>
          </ac:spMkLst>
        </pc:spChg>
        <pc:picChg chg="add mod ord">
          <ac:chgData name="Kristen Landreville" userId="f2dab55fb44754ed" providerId="LiveId" clId="{BF990BFD-D9A0-4FCD-AD07-E7FA480B4D3B}" dt="2019-02-19T23:52:13.945" v="4272" actId="26606"/>
          <ac:picMkLst>
            <pc:docMk/>
            <pc:sldMk cId="98501921" sldId="317"/>
            <ac:picMk id="5" creationId="{0D1826E5-69D0-4990-AAF7-A18F10CF7354}"/>
          </ac:picMkLst>
        </pc:picChg>
        <pc:picChg chg="add mod">
          <ac:chgData name="Kristen Landreville" userId="f2dab55fb44754ed" providerId="LiveId" clId="{BF990BFD-D9A0-4FCD-AD07-E7FA480B4D3B}" dt="2019-02-19T23:52:13.945" v="4272" actId="26606"/>
          <ac:picMkLst>
            <pc:docMk/>
            <pc:sldMk cId="98501921" sldId="317"/>
            <ac:picMk id="7" creationId="{9461E1D6-2096-4183-AA79-8197F0DD2F64}"/>
          </ac:picMkLst>
        </pc:picChg>
        <pc:picChg chg="add mod">
          <ac:chgData name="Kristen Landreville" userId="f2dab55fb44754ed" providerId="LiveId" clId="{BF990BFD-D9A0-4FCD-AD07-E7FA480B4D3B}" dt="2019-02-19T23:52:13.945" v="4272" actId="26606"/>
          <ac:picMkLst>
            <pc:docMk/>
            <pc:sldMk cId="98501921" sldId="317"/>
            <ac:picMk id="9" creationId="{754FD200-745C-4FCC-93B5-2CF1E3A55A7B}"/>
          </ac:picMkLst>
        </pc:picChg>
        <pc:picChg chg="add mod">
          <ac:chgData name="Kristen Landreville" userId="f2dab55fb44754ed" providerId="LiveId" clId="{BF990BFD-D9A0-4FCD-AD07-E7FA480B4D3B}" dt="2019-02-19T23:52:13.945" v="4272" actId="26606"/>
          <ac:picMkLst>
            <pc:docMk/>
            <pc:sldMk cId="98501921" sldId="317"/>
            <ac:picMk id="11" creationId="{73926B28-8AD8-4C4F-9C2F-954732325C55}"/>
          </ac:picMkLst>
        </pc:picChg>
      </pc:sldChg>
      <pc:sldChg chg="modSp add">
        <pc:chgData name="Kristen Landreville" userId="f2dab55fb44754ed" providerId="LiveId" clId="{BF990BFD-D9A0-4FCD-AD07-E7FA480B4D3B}" dt="2019-02-19T23:57:20.365" v="4318" actId="5793"/>
        <pc:sldMkLst>
          <pc:docMk/>
          <pc:sldMk cId="3581192048" sldId="318"/>
        </pc:sldMkLst>
        <pc:spChg chg="mod">
          <ac:chgData name="Kristen Landreville" userId="f2dab55fb44754ed" providerId="LiveId" clId="{BF990BFD-D9A0-4FCD-AD07-E7FA480B4D3B}" dt="2019-02-19T23:57:20.365" v="4318" actId="5793"/>
          <ac:spMkLst>
            <pc:docMk/>
            <pc:sldMk cId="3581192048" sldId="318"/>
            <ac:spMk id="2" creationId="{66E08861-AF28-41B4-9D1A-EBBE2804EC4E}"/>
          </ac:spMkLst>
        </pc:spChg>
      </pc:sldChg>
      <pc:sldChg chg="addSp delSp modSp add delAnim modAnim">
        <pc:chgData name="Kristen Landreville" userId="f2dab55fb44754ed" providerId="LiveId" clId="{BF990BFD-D9A0-4FCD-AD07-E7FA480B4D3B}" dt="2019-02-22T13:13:00.134" v="6851"/>
        <pc:sldMkLst>
          <pc:docMk/>
          <pc:sldMk cId="2196146824" sldId="319"/>
        </pc:sldMkLst>
        <pc:spChg chg="mod">
          <ac:chgData name="Kristen Landreville" userId="f2dab55fb44754ed" providerId="LiveId" clId="{BF990BFD-D9A0-4FCD-AD07-E7FA480B4D3B}" dt="2019-02-22T13:12:53.984" v="6850" actId="20577"/>
          <ac:spMkLst>
            <pc:docMk/>
            <pc:sldMk cId="2196146824" sldId="319"/>
            <ac:spMk id="2" creationId="{3DC17518-D2A9-437F-BB2D-4CEDDD436616}"/>
          </ac:spMkLst>
        </pc:spChg>
        <pc:spChg chg="mod">
          <ac:chgData name="Kristen Landreville" userId="f2dab55fb44754ed" providerId="LiveId" clId="{BF990BFD-D9A0-4FCD-AD07-E7FA480B4D3B}" dt="2019-02-22T12:50:38.140" v="6567" actId="1076"/>
          <ac:spMkLst>
            <pc:docMk/>
            <pc:sldMk cId="2196146824" sldId="319"/>
            <ac:spMk id="3" creationId="{1811AFA0-A91E-4163-A777-A00FF57DEE0F}"/>
          </ac:spMkLst>
        </pc:spChg>
        <pc:spChg chg="add del mod">
          <ac:chgData name="Kristen Landreville" userId="f2dab55fb44754ed" providerId="LiveId" clId="{BF990BFD-D9A0-4FCD-AD07-E7FA480B4D3B}" dt="2019-02-22T13:11:16.476" v="6701" actId="478"/>
          <ac:spMkLst>
            <pc:docMk/>
            <pc:sldMk cId="2196146824" sldId="319"/>
            <ac:spMk id="4" creationId="{E3ADB066-3943-4965-BF6E-BC50B940385E}"/>
          </ac:spMkLst>
        </pc:spChg>
      </pc:sldChg>
      <pc:sldChg chg="addSp delSp modSp add delAnim modAnim">
        <pc:chgData name="Kristen Landreville" userId="f2dab55fb44754ed" providerId="LiveId" clId="{BF990BFD-D9A0-4FCD-AD07-E7FA480B4D3B}" dt="2019-02-22T02:38:52.501" v="6259" actId="1076"/>
        <pc:sldMkLst>
          <pc:docMk/>
          <pc:sldMk cId="546760908" sldId="320"/>
        </pc:sldMkLst>
        <pc:spChg chg="del mod">
          <ac:chgData name="Kristen Landreville" userId="f2dab55fb44754ed" providerId="LiveId" clId="{BF990BFD-D9A0-4FCD-AD07-E7FA480B4D3B}" dt="2019-02-22T00:09:54.329" v="5722" actId="478"/>
          <ac:spMkLst>
            <pc:docMk/>
            <pc:sldMk cId="546760908" sldId="320"/>
            <ac:spMk id="2" creationId="{D7E52B74-1B8C-42D5-86D8-6403914F89A7}"/>
          </ac:spMkLst>
        </pc:spChg>
        <pc:spChg chg="del">
          <ac:chgData name="Kristen Landreville" userId="f2dab55fb44754ed" providerId="LiveId" clId="{BF990BFD-D9A0-4FCD-AD07-E7FA480B4D3B}" dt="2019-02-22T00:09:48.089" v="5720" actId="478"/>
          <ac:spMkLst>
            <pc:docMk/>
            <pc:sldMk cId="546760908" sldId="320"/>
            <ac:spMk id="3" creationId="{E352CCF8-A8EC-40F0-A29E-1798B2DCA450}"/>
          </ac:spMkLst>
        </pc:spChg>
        <pc:spChg chg="mod">
          <ac:chgData name="Kristen Landreville" userId="f2dab55fb44754ed" providerId="LiveId" clId="{BF990BFD-D9A0-4FCD-AD07-E7FA480B4D3B}" dt="2019-02-22T00:09:34.335" v="5718" actId="20577"/>
          <ac:spMkLst>
            <pc:docMk/>
            <pc:sldMk cId="546760908" sldId="320"/>
            <ac:spMk id="4" creationId="{80A26443-3DCE-43C6-8DDA-7757C0ED0E3B}"/>
          </ac:spMkLst>
        </pc:spChg>
        <pc:spChg chg="mod">
          <ac:chgData name="Kristen Landreville" userId="f2dab55fb44754ed" providerId="LiveId" clId="{BF990BFD-D9A0-4FCD-AD07-E7FA480B4D3B}" dt="2019-02-22T02:38:41.931" v="6257" actId="14100"/>
          <ac:spMkLst>
            <pc:docMk/>
            <pc:sldMk cId="546760908" sldId="320"/>
            <ac:spMk id="6" creationId="{DAE13138-640D-4CDC-989C-0F796BB22A72}"/>
          </ac:spMkLst>
        </pc:spChg>
        <pc:spChg chg="add mod">
          <ac:chgData name="Kristen Landreville" userId="f2dab55fb44754ed" providerId="LiveId" clId="{BF990BFD-D9A0-4FCD-AD07-E7FA480B4D3B}" dt="2019-02-22T02:38:52.501" v="6259" actId="1076"/>
          <ac:spMkLst>
            <pc:docMk/>
            <pc:sldMk cId="546760908" sldId="320"/>
            <ac:spMk id="7" creationId="{C54574F8-E715-4C5C-9C82-996506B047D0}"/>
          </ac:spMkLst>
        </pc:spChg>
        <pc:spChg chg="add del mod">
          <ac:chgData name="Kristen Landreville" userId="f2dab55fb44754ed" providerId="LiveId" clId="{BF990BFD-D9A0-4FCD-AD07-E7FA480B4D3B}" dt="2019-02-22T00:09:59.333" v="5724" actId="478"/>
          <ac:spMkLst>
            <pc:docMk/>
            <pc:sldMk cId="546760908" sldId="320"/>
            <ac:spMk id="9" creationId="{3034D817-58E0-4961-B5DA-F7B3027DFB69}"/>
          </ac:spMkLst>
        </pc:spChg>
        <pc:spChg chg="add del mod">
          <ac:chgData name="Kristen Landreville" userId="f2dab55fb44754ed" providerId="LiveId" clId="{BF990BFD-D9A0-4FCD-AD07-E7FA480B4D3B}" dt="2019-02-22T00:09:56.300" v="5723" actId="478"/>
          <ac:spMkLst>
            <pc:docMk/>
            <pc:sldMk cId="546760908" sldId="320"/>
            <ac:spMk id="11" creationId="{EBD71CF0-E009-406A-A608-02CF489E5624}"/>
          </ac:spMkLst>
        </pc:spChg>
        <pc:spChg chg="add mod">
          <ac:chgData name="Kristen Landreville" userId="f2dab55fb44754ed" providerId="LiveId" clId="{BF990BFD-D9A0-4FCD-AD07-E7FA480B4D3B}" dt="2019-02-22T02:38:45.560" v="6258" actId="1076"/>
          <ac:spMkLst>
            <pc:docMk/>
            <pc:sldMk cId="546760908" sldId="320"/>
            <ac:spMk id="12" creationId="{4D4ADE80-4B84-48A8-8453-26293E5C5549}"/>
          </ac:spMkLst>
        </pc:spChg>
        <pc:spChg chg="add mod">
          <ac:chgData name="Kristen Landreville" userId="f2dab55fb44754ed" providerId="LiveId" clId="{BF990BFD-D9A0-4FCD-AD07-E7FA480B4D3B}" dt="2019-02-22T02:38:35.129" v="6255" actId="14100"/>
          <ac:spMkLst>
            <pc:docMk/>
            <pc:sldMk cId="546760908" sldId="320"/>
            <ac:spMk id="13" creationId="{A67AA3FC-422C-454C-A6E3-A7673EFBE800}"/>
          </ac:spMkLst>
        </pc:spChg>
        <pc:picChg chg="del">
          <ac:chgData name="Kristen Landreville" userId="f2dab55fb44754ed" providerId="LiveId" clId="{BF990BFD-D9A0-4FCD-AD07-E7FA480B4D3B}" dt="2019-02-22T00:09:40.261" v="5719" actId="478"/>
          <ac:picMkLst>
            <pc:docMk/>
            <pc:sldMk cId="546760908" sldId="320"/>
            <ac:picMk id="5" creationId="{B9CEC079-6CB4-4F20-89CD-02334BB0ADB0}"/>
          </ac:picMkLst>
        </pc:picChg>
      </pc:sldChg>
      <pc:sldChg chg="addSp delSp modSp add ord">
        <pc:chgData name="Kristen Landreville" userId="f2dab55fb44754ed" providerId="LiveId" clId="{BF990BFD-D9A0-4FCD-AD07-E7FA480B4D3B}" dt="2019-02-22T12:56:35.166" v="6699" actId="122"/>
        <pc:sldMkLst>
          <pc:docMk/>
          <pc:sldMk cId="2194172279" sldId="321"/>
        </pc:sldMkLst>
        <pc:spChg chg="del">
          <ac:chgData name="Kristen Landreville" userId="f2dab55fb44754ed" providerId="LiveId" clId="{BF990BFD-D9A0-4FCD-AD07-E7FA480B4D3B}" dt="2019-02-22T02:23:22.950" v="6142"/>
          <ac:spMkLst>
            <pc:docMk/>
            <pc:sldMk cId="2194172279" sldId="321"/>
            <ac:spMk id="2" creationId="{73DC583F-38F4-4402-9508-1C57B1BE8A65}"/>
          </ac:spMkLst>
        </pc:spChg>
        <pc:spChg chg="del">
          <ac:chgData name="Kristen Landreville" userId="f2dab55fb44754ed" providerId="LiveId" clId="{BF990BFD-D9A0-4FCD-AD07-E7FA480B4D3B}" dt="2019-02-22T02:23:22.950" v="6142"/>
          <ac:spMkLst>
            <pc:docMk/>
            <pc:sldMk cId="2194172279" sldId="321"/>
            <ac:spMk id="3" creationId="{0C059D76-9026-4159-BB15-E0FE1855C138}"/>
          </ac:spMkLst>
        </pc:spChg>
        <pc:spChg chg="add mod">
          <ac:chgData name="Kristen Landreville" userId="f2dab55fb44754ed" providerId="LiveId" clId="{BF990BFD-D9A0-4FCD-AD07-E7FA480B4D3B}" dt="2019-02-22T02:24:42.250" v="6158" actId="14100"/>
          <ac:spMkLst>
            <pc:docMk/>
            <pc:sldMk cId="2194172279" sldId="321"/>
            <ac:spMk id="4" creationId="{CCE82F50-BB85-43E3-AA43-F47C05236C02}"/>
          </ac:spMkLst>
        </pc:spChg>
        <pc:spChg chg="add mod">
          <ac:chgData name="Kristen Landreville" userId="f2dab55fb44754ed" providerId="LiveId" clId="{BF990BFD-D9A0-4FCD-AD07-E7FA480B4D3B}" dt="2019-02-22T02:35:26.606" v="6173" actId="13822"/>
          <ac:spMkLst>
            <pc:docMk/>
            <pc:sldMk cId="2194172279" sldId="321"/>
            <ac:spMk id="5" creationId="{88575455-1E03-4AB6-977A-069DD1A9BF39}"/>
          </ac:spMkLst>
        </pc:spChg>
        <pc:spChg chg="add mod">
          <ac:chgData name="Kristen Landreville" userId="f2dab55fb44754ed" providerId="LiveId" clId="{BF990BFD-D9A0-4FCD-AD07-E7FA480B4D3B}" dt="2019-02-22T12:56:35.166" v="6699" actId="122"/>
          <ac:spMkLst>
            <pc:docMk/>
            <pc:sldMk cId="2194172279" sldId="321"/>
            <ac:spMk id="6" creationId="{47910E07-CABA-41A4-BB19-90F013775CDE}"/>
          </ac:spMkLst>
        </pc:spChg>
      </pc:sldChg>
      <pc:sldChg chg="modSp add ord">
        <pc:chgData name="Kristen Landreville" userId="f2dab55fb44754ed" providerId="LiveId" clId="{BF990BFD-D9A0-4FCD-AD07-E7FA480B4D3B}" dt="2019-02-24T14:13:51.067" v="7052"/>
        <pc:sldMkLst>
          <pc:docMk/>
          <pc:sldMk cId="1735147046" sldId="322"/>
        </pc:sldMkLst>
        <pc:spChg chg="mod">
          <ac:chgData name="Kristen Landreville" userId="f2dab55fb44754ed" providerId="LiveId" clId="{BF990BFD-D9A0-4FCD-AD07-E7FA480B4D3B}" dt="2019-02-22T02:46:57.199" v="6347" actId="5793"/>
          <ac:spMkLst>
            <pc:docMk/>
            <pc:sldMk cId="1735147046" sldId="322"/>
            <ac:spMk id="2" creationId="{73C3AE34-3556-4C99-81FC-8E467D5AD3A6}"/>
          </ac:spMkLst>
        </pc:spChg>
        <pc:spChg chg="mod">
          <ac:chgData name="Kristen Landreville" userId="f2dab55fb44754ed" providerId="LiveId" clId="{BF990BFD-D9A0-4FCD-AD07-E7FA480B4D3B}" dt="2019-02-22T02:48:10.599" v="6508" actId="20577"/>
          <ac:spMkLst>
            <pc:docMk/>
            <pc:sldMk cId="1735147046" sldId="322"/>
            <ac:spMk id="3" creationId="{7D751F07-16E0-4DCB-B1D8-0CC2E4099EF3}"/>
          </ac:spMkLst>
        </pc:spChg>
      </pc:sldChg>
      <pc:sldChg chg="modSp add">
        <pc:chgData name="Kristen Landreville" userId="f2dab55fb44754ed" providerId="LiveId" clId="{BF990BFD-D9A0-4FCD-AD07-E7FA480B4D3B}" dt="2019-02-22T13:15:30.100" v="7026" actId="20577"/>
        <pc:sldMkLst>
          <pc:docMk/>
          <pc:sldMk cId="2101460639" sldId="323"/>
        </pc:sldMkLst>
        <pc:spChg chg="mod">
          <ac:chgData name="Kristen Landreville" userId="f2dab55fb44754ed" providerId="LiveId" clId="{BF990BFD-D9A0-4FCD-AD07-E7FA480B4D3B}" dt="2019-02-22T13:12:49.371" v="6847" actId="27636"/>
          <ac:spMkLst>
            <pc:docMk/>
            <pc:sldMk cId="2101460639" sldId="323"/>
            <ac:spMk id="2" creationId="{3DC17518-D2A9-437F-BB2D-4CEDDD436616}"/>
          </ac:spMkLst>
        </pc:spChg>
        <pc:spChg chg="mod">
          <ac:chgData name="Kristen Landreville" userId="f2dab55fb44754ed" providerId="LiveId" clId="{BF990BFD-D9A0-4FCD-AD07-E7FA480B4D3B}" dt="2019-02-22T13:15:30.100" v="7026" actId="20577"/>
          <ac:spMkLst>
            <pc:docMk/>
            <pc:sldMk cId="2101460639" sldId="323"/>
            <ac:spMk id="4" creationId="{E3ADB066-3943-4965-BF6E-BC50B940385E}"/>
          </ac:spMkLst>
        </pc:spChg>
      </pc:sldChg>
    </pc:docChg>
  </pc:docChgLst>
  <pc:docChgLst>
    <pc:chgData name="Kristen Landreville" userId="f2dab55fb44754ed" providerId="LiveId" clId="{64518D24-467E-4F18-B32A-A9B1126EA191}"/>
    <pc:docChg chg="delSld">
      <pc:chgData name="Kristen Landreville" userId="f2dab55fb44754ed" providerId="LiveId" clId="{64518D24-467E-4F18-B32A-A9B1126EA191}" dt="2022-02-04T15:34:16.756" v="0" actId="47"/>
      <pc:docMkLst>
        <pc:docMk/>
      </pc:docMkLst>
      <pc:sldChg chg="del">
        <pc:chgData name="Kristen Landreville" userId="f2dab55fb44754ed" providerId="LiveId" clId="{64518D24-467E-4F18-B32A-A9B1126EA191}" dt="2022-02-04T15:34:16.756" v="0" actId="47"/>
        <pc:sldMkLst>
          <pc:docMk/>
          <pc:sldMk cId="2844969514" sldId="341"/>
        </pc:sldMkLst>
      </pc:sldChg>
    </pc:docChg>
  </pc:docChgLst>
  <pc:docChgLst>
    <pc:chgData name="Kristen Landreville" userId="f2dab55fb44754ed" providerId="LiveId" clId="{A7E53004-ADA5-4DE9-B69B-0A2CB5A1C606}"/>
    <pc:docChg chg="undo custSel addSld delSld modSld sldOrd">
      <pc:chgData name="Kristen Landreville" userId="f2dab55fb44754ed" providerId="LiveId" clId="{A7E53004-ADA5-4DE9-B69B-0A2CB5A1C606}" dt="2021-02-14T23:50:49.449" v="7412" actId="47"/>
      <pc:docMkLst>
        <pc:docMk/>
      </pc:docMkLst>
      <pc:sldChg chg="addSp delSp modSp mod modAnim">
        <pc:chgData name="Kristen Landreville" userId="f2dab55fb44754ed" providerId="LiveId" clId="{A7E53004-ADA5-4DE9-B69B-0A2CB5A1C606}" dt="2021-02-14T01:32:34.933" v="6934" actId="20577"/>
        <pc:sldMkLst>
          <pc:docMk/>
          <pc:sldMk cId="201770109" sldId="256"/>
        </pc:sldMkLst>
        <pc:spChg chg="mod ord">
          <ac:chgData name="Kristen Landreville" userId="f2dab55fb44754ed" providerId="LiveId" clId="{A7E53004-ADA5-4DE9-B69B-0A2CB5A1C606}" dt="2021-02-13T22:49:26.800" v="6617" actId="20577"/>
          <ac:spMkLst>
            <pc:docMk/>
            <pc:sldMk cId="201770109" sldId="256"/>
            <ac:spMk id="2" creationId="{298FA161-5208-4D4C-857D-99AA75DA3926}"/>
          </ac:spMkLst>
        </pc:spChg>
        <pc:spChg chg="mod">
          <ac:chgData name="Kristen Landreville" userId="f2dab55fb44754ed" providerId="LiveId" clId="{A7E53004-ADA5-4DE9-B69B-0A2CB5A1C606}" dt="2021-02-12T22:00:14.923" v="661" actId="1076"/>
          <ac:spMkLst>
            <pc:docMk/>
            <pc:sldMk cId="201770109" sldId="256"/>
            <ac:spMk id="3" creationId="{2B1580B4-9C84-4201-8D3D-FF16507A132A}"/>
          </ac:spMkLst>
        </pc:spChg>
        <pc:spChg chg="add mod">
          <ac:chgData name="Kristen Landreville" userId="f2dab55fb44754ed" providerId="LiveId" clId="{A7E53004-ADA5-4DE9-B69B-0A2CB5A1C606}" dt="2021-02-14T01:32:34.933" v="6934" actId="20577"/>
          <ac:spMkLst>
            <pc:docMk/>
            <pc:sldMk cId="201770109" sldId="256"/>
            <ac:spMk id="4" creationId="{40380D4C-4647-4DA4-A470-869E6F503551}"/>
          </ac:spMkLst>
        </pc:spChg>
        <pc:spChg chg="del">
          <ac:chgData name="Kristen Landreville" userId="f2dab55fb44754ed" providerId="LiveId" clId="{A7E53004-ADA5-4DE9-B69B-0A2CB5A1C606}" dt="2021-02-12T20:53:29.689" v="0" actId="26606"/>
          <ac:spMkLst>
            <pc:docMk/>
            <pc:sldMk cId="201770109" sldId="256"/>
            <ac:spMk id="8" creationId="{E8035907-EB9C-4E11-8A9B-D25B0AD8D749}"/>
          </ac:spMkLst>
        </pc:spChg>
        <pc:spChg chg="del">
          <ac:chgData name="Kristen Landreville" userId="f2dab55fb44754ed" providerId="LiveId" clId="{A7E53004-ADA5-4DE9-B69B-0A2CB5A1C606}" dt="2021-02-12T20:53:29.689" v="0" actId="26606"/>
          <ac:spMkLst>
            <pc:docMk/>
            <pc:sldMk cId="201770109" sldId="256"/>
            <ac:spMk id="10" creationId="{D9C69FA7-0958-4ED9-A0DF-E87A0C137BF5}"/>
          </ac:spMkLst>
        </pc:spChg>
        <pc:spChg chg="del">
          <ac:chgData name="Kristen Landreville" userId="f2dab55fb44754ed" providerId="LiveId" clId="{A7E53004-ADA5-4DE9-B69B-0A2CB5A1C606}" dt="2021-02-12T20:53:29.689" v="0" actId="26606"/>
          <ac:spMkLst>
            <pc:docMk/>
            <pc:sldMk cId="201770109" sldId="256"/>
            <ac:spMk id="12" creationId="{4AB5B6FA-7B4F-437A-9C78-144C7DCD1EC6}"/>
          </ac:spMkLst>
        </pc:spChg>
        <pc:spChg chg="del">
          <ac:chgData name="Kristen Landreville" userId="f2dab55fb44754ed" providerId="LiveId" clId="{A7E53004-ADA5-4DE9-B69B-0A2CB5A1C606}" dt="2021-02-12T20:53:29.689" v="0" actId="26606"/>
          <ac:spMkLst>
            <pc:docMk/>
            <pc:sldMk cId="201770109" sldId="256"/>
            <ac:spMk id="14" creationId="{A4199C21-6AE0-4F6F-AA96-6FFF97BB95EB}"/>
          </ac:spMkLst>
        </pc:spChg>
        <pc:spChg chg="add">
          <ac:chgData name="Kristen Landreville" userId="f2dab55fb44754ed" providerId="LiveId" clId="{A7E53004-ADA5-4DE9-B69B-0A2CB5A1C606}" dt="2021-02-12T20:53:29.689" v="0" actId="26606"/>
          <ac:spMkLst>
            <pc:docMk/>
            <pc:sldMk cId="201770109" sldId="256"/>
            <ac:spMk id="19" creationId="{E8035907-EB9C-4E11-8A9B-D25B0AD8D749}"/>
          </ac:spMkLst>
        </pc:spChg>
        <pc:spChg chg="add">
          <ac:chgData name="Kristen Landreville" userId="f2dab55fb44754ed" providerId="LiveId" clId="{A7E53004-ADA5-4DE9-B69B-0A2CB5A1C606}" dt="2021-02-12T20:53:29.689" v="0" actId="26606"/>
          <ac:spMkLst>
            <pc:docMk/>
            <pc:sldMk cId="201770109" sldId="256"/>
            <ac:spMk id="25" creationId="{D9C69FA7-0958-4ED9-A0DF-E87A0C137BF5}"/>
          </ac:spMkLst>
        </pc:spChg>
        <pc:grpChg chg="add">
          <ac:chgData name="Kristen Landreville" userId="f2dab55fb44754ed" providerId="LiveId" clId="{A7E53004-ADA5-4DE9-B69B-0A2CB5A1C606}" dt="2021-02-12T20:53:29.689" v="0" actId="26606"/>
          <ac:grpSpMkLst>
            <pc:docMk/>
            <pc:sldMk cId="201770109" sldId="256"/>
            <ac:grpSpMk id="21" creationId="{B4CFDD4A-4FA1-4CD9-90D5-E253C2040BA3}"/>
          </ac:grpSpMkLst>
        </pc:grpChg>
      </pc:sldChg>
      <pc:sldChg chg="modSp add del mod">
        <pc:chgData name="Kristen Landreville" userId="f2dab55fb44754ed" providerId="LiveId" clId="{A7E53004-ADA5-4DE9-B69B-0A2CB5A1C606}" dt="2021-02-12T21:10:21.883" v="15" actId="47"/>
        <pc:sldMkLst>
          <pc:docMk/>
          <pc:sldMk cId="1677576182" sldId="257"/>
        </pc:sldMkLst>
        <pc:spChg chg="mod">
          <ac:chgData name="Kristen Landreville" userId="f2dab55fb44754ed" providerId="LiveId" clId="{A7E53004-ADA5-4DE9-B69B-0A2CB5A1C606}" dt="2021-02-12T21:10:18.953" v="14" actId="6549"/>
          <ac:spMkLst>
            <pc:docMk/>
            <pc:sldMk cId="1677576182" sldId="257"/>
            <ac:spMk id="3" creationId="{45844425-63E1-418E-AE44-EAFE7C6E025F}"/>
          </ac:spMkLst>
        </pc:spChg>
      </pc:sldChg>
      <pc:sldChg chg="modSp add mod">
        <pc:chgData name="Kristen Landreville" userId="f2dab55fb44754ed" providerId="LiveId" clId="{A7E53004-ADA5-4DE9-B69B-0A2CB5A1C606}" dt="2021-02-13T22:55:52.023" v="6628" actId="1076"/>
        <pc:sldMkLst>
          <pc:docMk/>
          <pc:sldMk cId="2818128183" sldId="257"/>
        </pc:sldMkLst>
        <pc:spChg chg="mod">
          <ac:chgData name="Kristen Landreville" userId="f2dab55fb44754ed" providerId="LiveId" clId="{A7E53004-ADA5-4DE9-B69B-0A2CB5A1C606}" dt="2021-02-13T22:55:44.383" v="6626" actId="20577"/>
          <ac:spMkLst>
            <pc:docMk/>
            <pc:sldMk cId="2818128183" sldId="257"/>
            <ac:spMk id="3" creationId="{3C1B0344-1CF1-47AE-9B47-9F76D7C72385}"/>
          </ac:spMkLst>
        </pc:spChg>
        <pc:spChg chg="mod">
          <ac:chgData name="Kristen Landreville" userId="f2dab55fb44754ed" providerId="LiveId" clId="{A7E53004-ADA5-4DE9-B69B-0A2CB5A1C606}" dt="2021-02-13T22:55:49.109" v="6627" actId="1076"/>
          <ac:spMkLst>
            <pc:docMk/>
            <pc:sldMk cId="2818128183" sldId="257"/>
            <ac:spMk id="4" creationId="{8E3E890B-5514-4B56-ABA8-1C56B9371C2E}"/>
          </ac:spMkLst>
        </pc:spChg>
        <pc:spChg chg="mod">
          <ac:chgData name="Kristen Landreville" userId="f2dab55fb44754ed" providerId="LiveId" clId="{A7E53004-ADA5-4DE9-B69B-0A2CB5A1C606}" dt="2021-02-13T22:55:52.023" v="6628" actId="1076"/>
          <ac:spMkLst>
            <pc:docMk/>
            <pc:sldMk cId="2818128183" sldId="257"/>
            <ac:spMk id="5" creationId="{5A28F219-DE30-45C4-A863-EBFC2311E25D}"/>
          </ac:spMkLst>
        </pc:spChg>
      </pc:sldChg>
      <pc:sldChg chg="addSp modSp mod modNotesTx">
        <pc:chgData name="Kristen Landreville" userId="f2dab55fb44754ed" providerId="LiveId" clId="{A7E53004-ADA5-4DE9-B69B-0A2CB5A1C606}" dt="2021-02-13T21:26:31.704" v="5917" actId="20577"/>
        <pc:sldMkLst>
          <pc:docMk/>
          <pc:sldMk cId="4150223305" sldId="258"/>
        </pc:sldMkLst>
        <pc:spChg chg="mod">
          <ac:chgData name="Kristen Landreville" userId="f2dab55fb44754ed" providerId="LiveId" clId="{A7E53004-ADA5-4DE9-B69B-0A2CB5A1C606}" dt="2021-02-12T21:20:46.773" v="194" actId="1076"/>
          <ac:spMkLst>
            <pc:docMk/>
            <pc:sldMk cId="4150223305" sldId="258"/>
            <ac:spMk id="5" creationId="{A9DB6168-0E3A-46E9-9C7C-25965720FB2E}"/>
          </ac:spMkLst>
        </pc:spChg>
        <pc:spChg chg="mod">
          <ac:chgData name="Kristen Landreville" userId="f2dab55fb44754ed" providerId="LiveId" clId="{A7E53004-ADA5-4DE9-B69B-0A2CB5A1C606}" dt="2021-02-12T21:20:39.322" v="193" actId="1076"/>
          <ac:spMkLst>
            <pc:docMk/>
            <pc:sldMk cId="4150223305" sldId="258"/>
            <ac:spMk id="7" creationId="{108C2846-2FC1-4F64-A046-383B28A7D30F}"/>
          </ac:spMkLst>
        </pc:spChg>
        <pc:spChg chg="mod">
          <ac:chgData name="Kristen Landreville" userId="f2dab55fb44754ed" providerId="LiveId" clId="{A7E53004-ADA5-4DE9-B69B-0A2CB5A1C606}" dt="2021-02-12T21:21:13.756" v="200" actId="14100"/>
          <ac:spMkLst>
            <pc:docMk/>
            <pc:sldMk cId="4150223305" sldId="258"/>
            <ac:spMk id="8" creationId="{37B7D9FA-84E9-4E5A-B0D4-11E0E12AFEA2}"/>
          </ac:spMkLst>
        </pc:spChg>
        <pc:spChg chg="add mod">
          <ac:chgData name="Kristen Landreville" userId="f2dab55fb44754ed" providerId="LiveId" clId="{A7E53004-ADA5-4DE9-B69B-0A2CB5A1C606}" dt="2021-02-13T21:26:31.704" v="5917" actId="20577"/>
          <ac:spMkLst>
            <pc:docMk/>
            <pc:sldMk cId="4150223305" sldId="258"/>
            <ac:spMk id="9" creationId="{588F33F1-9318-41B7-A9A2-AE277B156BDA}"/>
          </ac:spMkLst>
        </pc:spChg>
        <pc:spChg chg="mod">
          <ac:chgData name="Kristen Landreville" userId="f2dab55fb44754ed" providerId="LiveId" clId="{A7E53004-ADA5-4DE9-B69B-0A2CB5A1C606}" dt="2021-02-12T21:21:01.760" v="198" actId="14100"/>
          <ac:spMkLst>
            <pc:docMk/>
            <pc:sldMk cId="4150223305" sldId="258"/>
            <ac:spMk id="11" creationId="{B389F110-6B5E-4425-84CE-2D6038E249BA}"/>
          </ac:spMkLst>
        </pc:spChg>
        <pc:graphicFrameChg chg="mod modGraphic">
          <ac:chgData name="Kristen Landreville" userId="f2dab55fb44754ed" providerId="LiveId" clId="{A7E53004-ADA5-4DE9-B69B-0A2CB5A1C606}" dt="2021-02-12T21:20:32.774" v="192" actId="14100"/>
          <ac:graphicFrameMkLst>
            <pc:docMk/>
            <pc:sldMk cId="4150223305" sldId="258"/>
            <ac:graphicFrameMk id="4" creationId="{8E3BCD47-5F7D-4362-BBEA-ED370E21A33F}"/>
          </ac:graphicFrameMkLst>
        </pc:graphicFrameChg>
      </pc:sldChg>
      <pc:sldChg chg="addSp delSp modSp mod setBg modAnim modNotesTx">
        <pc:chgData name="Kristen Landreville" userId="f2dab55fb44754ed" providerId="LiveId" clId="{A7E53004-ADA5-4DE9-B69B-0A2CB5A1C606}" dt="2021-02-14T02:02:29.282" v="6936"/>
        <pc:sldMkLst>
          <pc:docMk/>
          <pc:sldMk cId="3487887897" sldId="259"/>
        </pc:sldMkLst>
        <pc:spChg chg="mod">
          <ac:chgData name="Kristen Landreville" userId="f2dab55fb44754ed" providerId="LiveId" clId="{A7E53004-ADA5-4DE9-B69B-0A2CB5A1C606}" dt="2021-02-12T21:50:50.618" v="507" actId="26606"/>
          <ac:spMkLst>
            <pc:docMk/>
            <pc:sldMk cId="3487887897" sldId="259"/>
            <ac:spMk id="2" creationId="{04CA7C25-614B-4528-B931-41B23977AACD}"/>
          </ac:spMkLst>
        </pc:spChg>
        <pc:spChg chg="mod ord">
          <ac:chgData name="Kristen Landreville" userId="f2dab55fb44754ed" providerId="LiveId" clId="{A7E53004-ADA5-4DE9-B69B-0A2CB5A1C606}" dt="2021-02-12T21:51:47.830" v="516" actId="14100"/>
          <ac:spMkLst>
            <pc:docMk/>
            <pc:sldMk cId="3487887897" sldId="259"/>
            <ac:spMk id="3" creationId="{FF341E7F-94EE-4937-847B-E5FB0D1CAA17}"/>
          </ac:spMkLst>
        </pc:spChg>
        <pc:spChg chg="add mod">
          <ac:chgData name="Kristen Landreville" userId="f2dab55fb44754ed" providerId="LiveId" clId="{A7E53004-ADA5-4DE9-B69B-0A2CB5A1C606}" dt="2021-02-13T22:55:21.173" v="6623" actId="1076"/>
          <ac:spMkLst>
            <pc:docMk/>
            <pc:sldMk cId="3487887897" sldId="259"/>
            <ac:spMk id="10" creationId="{C3FC2BCB-1272-45B7-83DB-5F837046E0F0}"/>
          </ac:spMkLst>
        </pc:spChg>
        <pc:spChg chg="add del">
          <ac:chgData name="Kristen Landreville" userId="f2dab55fb44754ed" providerId="LiveId" clId="{A7E53004-ADA5-4DE9-B69B-0A2CB5A1C606}" dt="2021-02-12T21:50:50.618" v="507" actId="26606"/>
          <ac:spMkLst>
            <pc:docMk/>
            <pc:sldMk cId="3487887897" sldId="259"/>
            <ac:spMk id="11" creationId="{DC6B282E-0CEA-4977-82BA-A8D9C29326EF}"/>
          </ac:spMkLst>
        </pc:spChg>
        <pc:grpChg chg="add del">
          <ac:chgData name="Kristen Landreville" userId="f2dab55fb44754ed" providerId="LiveId" clId="{A7E53004-ADA5-4DE9-B69B-0A2CB5A1C606}" dt="2021-02-12T21:50:50.618" v="507" actId="26606"/>
          <ac:grpSpMkLst>
            <pc:docMk/>
            <pc:sldMk cId="3487887897" sldId="259"/>
            <ac:grpSpMk id="13" creationId="{B8FB7B3A-BEE8-4754-B694-A2173250EC04}"/>
          </ac:grpSpMkLst>
        </pc:grpChg>
        <pc:picChg chg="mod">
          <ac:chgData name="Kristen Landreville" userId="f2dab55fb44754ed" providerId="LiveId" clId="{A7E53004-ADA5-4DE9-B69B-0A2CB5A1C606}" dt="2021-02-12T21:51:50.368" v="517" actId="14100"/>
          <ac:picMkLst>
            <pc:docMk/>
            <pc:sldMk cId="3487887897" sldId="259"/>
            <ac:picMk id="5" creationId="{A24FE6BD-890C-4A3F-B3B7-578CB9F74074}"/>
          </ac:picMkLst>
        </pc:picChg>
        <pc:picChg chg="mod">
          <ac:chgData name="Kristen Landreville" userId="f2dab55fb44754ed" providerId="LiveId" clId="{A7E53004-ADA5-4DE9-B69B-0A2CB5A1C606}" dt="2021-02-13T21:08:36.682" v="5622" actId="1076"/>
          <ac:picMkLst>
            <pc:docMk/>
            <pc:sldMk cId="3487887897" sldId="259"/>
            <ac:picMk id="6" creationId="{39AF8955-1EBA-4BDE-92E5-BEBE580A0C25}"/>
          </ac:picMkLst>
        </pc:picChg>
      </pc:sldChg>
      <pc:sldChg chg="addSp delSp modSp mod delAnim modAnim">
        <pc:chgData name="Kristen Landreville" userId="f2dab55fb44754ed" providerId="LiveId" clId="{A7E53004-ADA5-4DE9-B69B-0A2CB5A1C606}" dt="2021-02-13T22:54:38.599" v="6621" actId="27636"/>
        <pc:sldMkLst>
          <pc:docMk/>
          <pc:sldMk cId="211017301" sldId="260"/>
        </pc:sldMkLst>
        <pc:spChg chg="mod">
          <ac:chgData name="Kristen Landreville" userId="f2dab55fb44754ed" providerId="LiveId" clId="{A7E53004-ADA5-4DE9-B69B-0A2CB5A1C606}" dt="2021-02-12T22:08:54.148" v="940" actId="14100"/>
          <ac:spMkLst>
            <pc:docMk/>
            <pc:sldMk cId="211017301" sldId="260"/>
            <ac:spMk id="4" creationId="{1A5742A3-7751-42BE-AF08-5255FD734286}"/>
          </ac:spMkLst>
        </pc:spChg>
        <pc:spChg chg="mod">
          <ac:chgData name="Kristen Landreville" userId="f2dab55fb44754ed" providerId="LiveId" clId="{A7E53004-ADA5-4DE9-B69B-0A2CB5A1C606}" dt="2021-02-13T22:54:38.599" v="6621" actId="27636"/>
          <ac:spMkLst>
            <pc:docMk/>
            <pc:sldMk cId="211017301" sldId="260"/>
            <ac:spMk id="5" creationId="{9AC6F56D-DD9E-4C1F-A9DD-059ABAD0B848}"/>
          </ac:spMkLst>
        </pc:spChg>
        <pc:spChg chg="add del mod">
          <ac:chgData name="Kristen Landreville" userId="f2dab55fb44754ed" providerId="LiveId" clId="{A7E53004-ADA5-4DE9-B69B-0A2CB5A1C606}" dt="2021-02-13T22:34:24.831" v="6483" actId="478"/>
          <ac:spMkLst>
            <pc:docMk/>
            <pc:sldMk cId="211017301" sldId="260"/>
            <ac:spMk id="6" creationId="{10DAE981-F458-4576-8923-BC4D67055F7C}"/>
          </ac:spMkLst>
        </pc:spChg>
        <pc:spChg chg="add mod">
          <ac:chgData name="Kristen Landreville" userId="f2dab55fb44754ed" providerId="LiveId" clId="{A7E53004-ADA5-4DE9-B69B-0A2CB5A1C606}" dt="2021-02-13T22:38:34.537" v="6493" actId="1076"/>
          <ac:spMkLst>
            <pc:docMk/>
            <pc:sldMk cId="211017301" sldId="260"/>
            <ac:spMk id="7" creationId="{1DC3719B-4DCA-4E9E-95FF-EE00585D7978}"/>
          </ac:spMkLst>
        </pc:spChg>
      </pc:sldChg>
      <pc:sldChg chg="addSp delSp modSp mod setBg modAnim modNotesTx">
        <pc:chgData name="Kristen Landreville" userId="f2dab55fb44754ed" providerId="LiveId" clId="{A7E53004-ADA5-4DE9-B69B-0A2CB5A1C606}" dt="2021-02-14T02:05:34.017" v="6937" actId="6549"/>
        <pc:sldMkLst>
          <pc:docMk/>
          <pc:sldMk cId="2016126986" sldId="261"/>
        </pc:sldMkLst>
        <pc:spChg chg="mod ord">
          <ac:chgData name="Kristen Landreville" userId="f2dab55fb44754ed" providerId="LiveId" clId="{A7E53004-ADA5-4DE9-B69B-0A2CB5A1C606}" dt="2021-02-13T17:05:13.954" v="2831" actId="14100"/>
          <ac:spMkLst>
            <pc:docMk/>
            <pc:sldMk cId="2016126986" sldId="261"/>
            <ac:spMk id="2" creationId="{49F8A3DE-6D1C-4803-9ED6-11CC8C967144}"/>
          </ac:spMkLst>
        </pc:spChg>
        <pc:spChg chg="mod ord">
          <ac:chgData name="Kristen Landreville" userId="f2dab55fb44754ed" providerId="LiveId" clId="{A7E53004-ADA5-4DE9-B69B-0A2CB5A1C606}" dt="2021-02-14T02:05:34.017" v="6937" actId="6549"/>
          <ac:spMkLst>
            <pc:docMk/>
            <pc:sldMk cId="2016126986" sldId="261"/>
            <ac:spMk id="3" creationId="{8CB0BA0A-3DBF-47B9-8B19-0ABE57647BC2}"/>
          </ac:spMkLst>
        </pc:spChg>
        <pc:spChg chg="add mod">
          <ac:chgData name="Kristen Landreville" userId="f2dab55fb44754ed" providerId="LiveId" clId="{A7E53004-ADA5-4DE9-B69B-0A2CB5A1C606}" dt="2021-02-13T21:25:54.548" v="5895" actId="20577"/>
          <ac:spMkLst>
            <pc:docMk/>
            <pc:sldMk cId="2016126986" sldId="261"/>
            <ac:spMk id="11" creationId="{B47C6948-45A4-439F-9634-26E50909E023}"/>
          </ac:spMkLst>
        </pc:spChg>
        <pc:spChg chg="add">
          <ac:chgData name="Kristen Landreville" userId="f2dab55fb44754ed" providerId="LiveId" clId="{A7E53004-ADA5-4DE9-B69B-0A2CB5A1C606}" dt="2021-02-13T17:04:36.581" v="2825" actId="26606"/>
          <ac:spMkLst>
            <pc:docMk/>
            <pc:sldMk cId="2016126986" sldId="261"/>
            <ac:spMk id="12" creationId="{4F697512-60F9-452A-B364-4B5E3B8DF5A0}"/>
          </ac:spMkLst>
        </pc:spChg>
        <pc:grpChg chg="add">
          <ac:chgData name="Kristen Landreville" userId="f2dab55fb44754ed" providerId="LiveId" clId="{A7E53004-ADA5-4DE9-B69B-0A2CB5A1C606}" dt="2021-02-13T17:04:36.581" v="2825" actId="26606"/>
          <ac:grpSpMkLst>
            <pc:docMk/>
            <pc:sldMk cId="2016126986" sldId="261"/>
            <ac:grpSpMk id="14" creationId="{0428ACDF-AB49-4CA0-8AEB-588A85F4E542}"/>
          </ac:grpSpMkLst>
        </pc:grpChg>
        <pc:picChg chg="del mod">
          <ac:chgData name="Kristen Landreville" userId="f2dab55fb44754ed" providerId="LiveId" clId="{A7E53004-ADA5-4DE9-B69B-0A2CB5A1C606}" dt="2021-02-13T17:04:00.110" v="2822" actId="478"/>
          <ac:picMkLst>
            <pc:docMk/>
            <pc:sldMk cId="2016126986" sldId="261"/>
            <ac:picMk id="5" creationId="{19137ED9-BA36-4685-994B-29C154D823DD}"/>
          </ac:picMkLst>
        </pc:picChg>
        <pc:picChg chg="add mod">
          <ac:chgData name="Kristen Landreville" userId="f2dab55fb44754ed" providerId="LiveId" clId="{A7E53004-ADA5-4DE9-B69B-0A2CB5A1C606}" dt="2021-02-13T17:04:36.581" v="2825" actId="26606"/>
          <ac:picMkLst>
            <pc:docMk/>
            <pc:sldMk cId="2016126986" sldId="261"/>
            <ac:picMk id="6" creationId="{7590032A-6B20-46A8-A9C0-BDBD001D279F}"/>
          </ac:picMkLst>
        </pc:picChg>
        <pc:picChg chg="add mod">
          <ac:chgData name="Kristen Landreville" userId="f2dab55fb44754ed" providerId="LiveId" clId="{A7E53004-ADA5-4DE9-B69B-0A2CB5A1C606}" dt="2021-02-13T17:04:36.581" v="2825" actId="26606"/>
          <ac:picMkLst>
            <pc:docMk/>
            <pc:sldMk cId="2016126986" sldId="261"/>
            <ac:picMk id="7" creationId="{B4678AC3-3EB6-4E6D-84AA-2C398973D2B8}"/>
          </ac:picMkLst>
        </pc:picChg>
      </pc:sldChg>
      <pc:sldChg chg="addSp delSp modSp mod setBg addAnim delAnim modAnim modNotesTx">
        <pc:chgData name="Kristen Landreville" userId="f2dab55fb44754ed" providerId="LiveId" clId="{A7E53004-ADA5-4DE9-B69B-0A2CB5A1C606}" dt="2021-02-13T22:57:49.256" v="6629" actId="1076"/>
        <pc:sldMkLst>
          <pc:docMk/>
          <pc:sldMk cId="3971163646" sldId="262"/>
        </pc:sldMkLst>
        <pc:spChg chg="mod">
          <ac:chgData name="Kristen Landreville" userId="f2dab55fb44754ed" providerId="LiveId" clId="{A7E53004-ADA5-4DE9-B69B-0A2CB5A1C606}" dt="2021-02-13T20:58:24.684" v="5514" actId="26606"/>
          <ac:spMkLst>
            <pc:docMk/>
            <pc:sldMk cId="3971163646" sldId="262"/>
            <ac:spMk id="2" creationId="{495048F2-8F77-44F6-8C7A-400095FC0B22}"/>
          </ac:spMkLst>
        </pc:spChg>
        <pc:spChg chg="mod">
          <ac:chgData name="Kristen Landreville" userId="f2dab55fb44754ed" providerId="LiveId" clId="{A7E53004-ADA5-4DE9-B69B-0A2CB5A1C606}" dt="2021-02-13T20:59:15.590" v="5528" actId="403"/>
          <ac:spMkLst>
            <pc:docMk/>
            <pc:sldMk cId="3971163646" sldId="262"/>
            <ac:spMk id="3" creationId="{28C1EEE9-3859-418A-B54E-BEE7F5240032}"/>
          </ac:spMkLst>
        </pc:spChg>
        <pc:spChg chg="add del">
          <ac:chgData name="Kristen Landreville" userId="f2dab55fb44754ed" providerId="LiveId" clId="{A7E53004-ADA5-4DE9-B69B-0A2CB5A1C606}" dt="2021-02-13T20:57:00.863" v="5504" actId="478"/>
          <ac:spMkLst>
            <pc:docMk/>
            <pc:sldMk cId="3971163646" sldId="262"/>
            <ac:spMk id="4" creationId="{B45BE0FF-B5A9-427E-9542-204131F42B79}"/>
          </ac:spMkLst>
        </pc:spChg>
        <pc:spChg chg="del mod">
          <ac:chgData name="Kristen Landreville" userId="f2dab55fb44754ed" providerId="LiveId" clId="{A7E53004-ADA5-4DE9-B69B-0A2CB5A1C606}" dt="2021-02-13T20:58:19.668" v="5513" actId="21"/>
          <ac:spMkLst>
            <pc:docMk/>
            <pc:sldMk cId="3971163646" sldId="262"/>
            <ac:spMk id="6" creationId="{0AC25609-F48A-4D5F-9D85-26709B49C6DE}"/>
          </ac:spMkLst>
        </pc:spChg>
        <pc:spChg chg="add">
          <ac:chgData name="Kristen Landreville" userId="f2dab55fb44754ed" providerId="LiveId" clId="{A7E53004-ADA5-4DE9-B69B-0A2CB5A1C606}" dt="2021-02-13T20:58:24.684" v="5514" actId="26606"/>
          <ac:spMkLst>
            <pc:docMk/>
            <pc:sldMk cId="3971163646" sldId="262"/>
            <ac:spMk id="13" creationId="{8C4EA0CB-817F-4705-860A-1632125EC79A}"/>
          </ac:spMkLst>
        </pc:spChg>
        <pc:spChg chg="add mod">
          <ac:chgData name="Kristen Landreville" userId="f2dab55fb44754ed" providerId="LiveId" clId="{A7E53004-ADA5-4DE9-B69B-0A2CB5A1C606}" dt="2021-02-13T20:59:12.006" v="5527" actId="1076"/>
          <ac:spMkLst>
            <pc:docMk/>
            <pc:sldMk cId="3971163646" sldId="262"/>
            <ac:spMk id="14" creationId="{FD15479C-02B7-4295-9069-37EEEAA1A0A8}"/>
          </ac:spMkLst>
        </pc:spChg>
        <pc:spChg chg="add mod">
          <ac:chgData name="Kristen Landreville" userId="f2dab55fb44754ed" providerId="LiveId" clId="{A7E53004-ADA5-4DE9-B69B-0A2CB5A1C606}" dt="2021-02-13T22:57:49.256" v="6629" actId="1076"/>
          <ac:spMkLst>
            <pc:docMk/>
            <pc:sldMk cId="3971163646" sldId="262"/>
            <ac:spMk id="18" creationId="{07D9589B-52B6-41D7-8FC3-27FDFC90A3E4}"/>
          </ac:spMkLst>
        </pc:spChg>
        <pc:grpChg chg="add">
          <ac:chgData name="Kristen Landreville" userId="f2dab55fb44754ed" providerId="LiveId" clId="{A7E53004-ADA5-4DE9-B69B-0A2CB5A1C606}" dt="2021-02-13T20:58:24.684" v="5514" actId="26606"/>
          <ac:grpSpMkLst>
            <pc:docMk/>
            <pc:sldMk cId="3971163646" sldId="262"/>
            <ac:grpSpMk id="15" creationId="{D375E0AD-E718-4EE0-BA3D-496A7C5E3618}"/>
          </ac:grpSpMkLst>
        </pc:grpChg>
        <pc:picChg chg="add del mod">
          <ac:chgData name="Kristen Landreville" userId="f2dab55fb44754ed" providerId="LiveId" clId="{A7E53004-ADA5-4DE9-B69B-0A2CB5A1C606}" dt="2021-02-13T20:56:59.319" v="5503" actId="478"/>
          <ac:picMkLst>
            <pc:docMk/>
            <pc:sldMk cId="3971163646" sldId="262"/>
            <ac:picMk id="5" creationId="{7AE3A6A3-5E91-4FD4-A928-5CC1BC075F97}"/>
          </ac:picMkLst>
        </pc:picChg>
        <pc:picChg chg="add mod ord">
          <ac:chgData name="Kristen Landreville" userId="f2dab55fb44754ed" providerId="LiveId" clId="{A7E53004-ADA5-4DE9-B69B-0A2CB5A1C606}" dt="2021-02-13T20:58:24.684" v="5514" actId="26606"/>
          <ac:picMkLst>
            <pc:docMk/>
            <pc:sldMk cId="3971163646" sldId="262"/>
            <ac:picMk id="8" creationId="{3B494413-7776-4280-BC3B-BCB0B8118FBC}"/>
          </ac:picMkLst>
        </pc:picChg>
      </pc:sldChg>
      <pc:sldChg chg="addSp delSp modSp mod setBg delAnim modAnim modNotesTx">
        <pc:chgData name="Kristen Landreville" userId="f2dab55fb44754ed" providerId="LiveId" clId="{A7E53004-ADA5-4DE9-B69B-0A2CB5A1C606}" dt="2021-02-13T23:00:42.898" v="6674" actId="20577"/>
        <pc:sldMkLst>
          <pc:docMk/>
          <pc:sldMk cId="2609498145" sldId="263"/>
        </pc:sldMkLst>
        <pc:spChg chg="mod">
          <ac:chgData name="Kristen Landreville" userId="f2dab55fb44754ed" providerId="LiveId" clId="{A7E53004-ADA5-4DE9-B69B-0A2CB5A1C606}" dt="2021-02-12T22:18:30.285" v="1411" actId="20577"/>
          <ac:spMkLst>
            <pc:docMk/>
            <pc:sldMk cId="2609498145" sldId="263"/>
            <ac:spMk id="2" creationId="{7007BCA4-B669-4318-A028-58D2D652C5DF}"/>
          </ac:spMkLst>
        </pc:spChg>
        <pc:spChg chg="mod ord">
          <ac:chgData name="Kristen Landreville" userId="f2dab55fb44754ed" providerId="LiveId" clId="{A7E53004-ADA5-4DE9-B69B-0A2CB5A1C606}" dt="2021-02-13T23:00:42.898" v="6674" actId="20577"/>
          <ac:spMkLst>
            <pc:docMk/>
            <pc:sldMk cId="2609498145" sldId="263"/>
            <ac:spMk id="3" creationId="{C11D1F80-BD6D-41A0-AB1E-EC9CF80B571E}"/>
          </ac:spMkLst>
        </pc:spChg>
        <pc:spChg chg="del">
          <ac:chgData name="Kristen Landreville" userId="f2dab55fb44754ed" providerId="LiveId" clId="{A7E53004-ADA5-4DE9-B69B-0A2CB5A1C606}" dt="2021-02-12T22:17:14.187" v="1334" actId="21"/>
          <ac:spMkLst>
            <pc:docMk/>
            <pc:sldMk cId="2609498145" sldId="263"/>
            <ac:spMk id="6" creationId="{4FAFC420-A174-4106-8F1E-6B5B56DAD0A7}"/>
          </ac:spMkLst>
        </pc:spChg>
        <pc:spChg chg="add">
          <ac:chgData name="Kristen Landreville" userId="f2dab55fb44754ed" providerId="LiveId" clId="{A7E53004-ADA5-4DE9-B69B-0A2CB5A1C606}" dt="2021-02-12T22:17:21.279" v="1335" actId="26606"/>
          <ac:spMkLst>
            <pc:docMk/>
            <pc:sldMk cId="2609498145" sldId="263"/>
            <ac:spMk id="10" creationId="{268C7D75-DCA4-4381-8E5D-01A025C496AD}"/>
          </ac:spMkLst>
        </pc:spChg>
        <pc:spChg chg="add mod">
          <ac:chgData name="Kristen Landreville" userId="f2dab55fb44754ed" providerId="LiveId" clId="{A7E53004-ADA5-4DE9-B69B-0A2CB5A1C606}" dt="2021-02-12T22:19:04.950" v="1415" actId="1076"/>
          <ac:spMkLst>
            <pc:docMk/>
            <pc:sldMk cId="2609498145" sldId="263"/>
            <ac:spMk id="11" creationId="{B19D88F4-64C4-42C0-A972-9BA3E58B13CB}"/>
          </ac:spMkLst>
        </pc:spChg>
        <pc:spChg chg="add mod">
          <ac:chgData name="Kristen Landreville" userId="f2dab55fb44754ed" providerId="LiveId" clId="{A7E53004-ADA5-4DE9-B69B-0A2CB5A1C606}" dt="2021-02-13T22:58:11.468" v="6630" actId="1076"/>
          <ac:spMkLst>
            <pc:docMk/>
            <pc:sldMk cId="2609498145" sldId="263"/>
            <ac:spMk id="15" creationId="{12BBE8AC-FD61-4015-BDB3-0E30F1F41CD3}"/>
          </ac:spMkLst>
        </pc:spChg>
        <pc:grpChg chg="add">
          <ac:chgData name="Kristen Landreville" userId="f2dab55fb44754ed" providerId="LiveId" clId="{A7E53004-ADA5-4DE9-B69B-0A2CB5A1C606}" dt="2021-02-12T22:17:21.279" v="1335" actId="26606"/>
          <ac:grpSpMkLst>
            <pc:docMk/>
            <pc:sldMk cId="2609498145" sldId="263"/>
            <ac:grpSpMk id="12" creationId="{FB36AE2D-4EC3-402D-A0B6-25E51BEBF551}"/>
          </ac:grpSpMkLst>
        </pc:grpChg>
        <pc:picChg chg="mod">
          <ac:chgData name="Kristen Landreville" userId="f2dab55fb44754ed" providerId="LiveId" clId="{A7E53004-ADA5-4DE9-B69B-0A2CB5A1C606}" dt="2021-02-12T22:17:21.279" v="1335" actId="26606"/>
          <ac:picMkLst>
            <pc:docMk/>
            <pc:sldMk cId="2609498145" sldId="263"/>
            <ac:picMk id="5" creationId="{AE73DF14-28DD-4055-A3A3-F500EF7002FC}"/>
          </ac:picMkLst>
        </pc:picChg>
      </pc:sldChg>
      <pc:sldChg chg="delSp modSp mod">
        <pc:chgData name="Kristen Landreville" userId="f2dab55fb44754ed" providerId="LiveId" clId="{A7E53004-ADA5-4DE9-B69B-0A2CB5A1C606}" dt="2021-02-13T20:52:23.394" v="5502" actId="20577"/>
        <pc:sldMkLst>
          <pc:docMk/>
          <pc:sldMk cId="2706842284" sldId="264"/>
        </pc:sldMkLst>
        <pc:spChg chg="mod">
          <ac:chgData name="Kristen Landreville" userId="f2dab55fb44754ed" providerId="LiveId" clId="{A7E53004-ADA5-4DE9-B69B-0A2CB5A1C606}" dt="2021-02-13T20:52:23.394" v="5502" actId="20577"/>
          <ac:spMkLst>
            <pc:docMk/>
            <pc:sldMk cId="2706842284" sldId="264"/>
            <ac:spMk id="5" creationId="{87624456-E875-4E49-8DF4-5F4140D61190}"/>
          </ac:spMkLst>
        </pc:spChg>
        <pc:spChg chg="del">
          <ac:chgData name="Kristen Landreville" userId="f2dab55fb44754ed" providerId="LiveId" clId="{A7E53004-ADA5-4DE9-B69B-0A2CB5A1C606}" dt="2021-02-12T22:20:24.036" v="1419" actId="478"/>
          <ac:spMkLst>
            <pc:docMk/>
            <pc:sldMk cId="2706842284" sldId="264"/>
            <ac:spMk id="6" creationId="{4A2C60B2-265F-488A-8A6A-E80315C878A2}"/>
          </ac:spMkLst>
        </pc:spChg>
      </pc:sldChg>
      <pc:sldChg chg="addSp modSp mod">
        <pc:chgData name="Kristen Landreville" userId="f2dab55fb44754ed" providerId="LiveId" clId="{A7E53004-ADA5-4DE9-B69B-0A2CB5A1C606}" dt="2021-02-13T23:01:53.233" v="6679" actId="1038"/>
        <pc:sldMkLst>
          <pc:docMk/>
          <pc:sldMk cId="4162230809" sldId="265"/>
        </pc:sldMkLst>
        <pc:spChg chg="mod">
          <ac:chgData name="Kristen Landreville" userId="f2dab55fb44754ed" providerId="LiveId" clId="{A7E53004-ADA5-4DE9-B69B-0A2CB5A1C606}" dt="2021-02-12T22:22:43.532" v="1447" actId="14100"/>
          <ac:spMkLst>
            <pc:docMk/>
            <pc:sldMk cId="4162230809" sldId="265"/>
            <ac:spMk id="2" creationId="{92419658-1695-4389-93C3-8B735C7A13B6}"/>
          </ac:spMkLst>
        </pc:spChg>
        <pc:spChg chg="mod">
          <ac:chgData name="Kristen Landreville" userId="f2dab55fb44754ed" providerId="LiveId" clId="{A7E53004-ADA5-4DE9-B69B-0A2CB5A1C606}" dt="2021-02-13T22:37:28.205" v="6488" actId="14100"/>
          <ac:spMkLst>
            <pc:docMk/>
            <pc:sldMk cId="4162230809" sldId="265"/>
            <ac:spMk id="3" creationId="{9921BF47-CFEE-48AF-904C-153719EAF1D2}"/>
          </ac:spMkLst>
        </pc:spChg>
        <pc:spChg chg="add mod">
          <ac:chgData name="Kristen Landreville" userId="f2dab55fb44754ed" providerId="LiveId" clId="{A7E53004-ADA5-4DE9-B69B-0A2CB5A1C606}" dt="2021-02-13T23:01:53.233" v="6679" actId="1038"/>
          <ac:spMkLst>
            <pc:docMk/>
            <pc:sldMk cId="4162230809" sldId="265"/>
            <ac:spMk id="6" creationId="{5744B809-6399-4AA8-A4E1-9786F51DD01D}"/>
          </ac:spMkLst>
        </pc:spChg>
        <pc:spChg chg="mod">
          <ac:chgData name="Kristen Landreville" userId="f2dab55fb44754ed" providerId="LiveId" clId="{A7E53004-ADA5-4DE9-B69B-0A2CB5A1C606}" dt="2021-02-13T22:37:39.526" v="6491" actId="1076"/>
          <ac:spMkLst>
            <pc:docMk/>
            <pc:sldMk cId="4162230809" sldId="265"/>
            <ac:spMk id="7" creationId="{C8568295-7C8D-4FEF-838C-E95C9BE4F562}"/>
          </ac:spMkLst>
        </pc:spChg>
        <pc:spChg chg="mod">
          <ac:chgData name="Kristen Landreville" userId="f2dab55fb44754ed" providerId="LiveId" clId="{A7E53004-ADA5-4DE9-B69B-0A2CB5A1C606}" dt="2021-02-13T22:37:36.415" v="6490" actId="1076"/>
          <ac:spMkLst>
            <pc:docMk/>
            <pc:sldMk cId="4162230809" sldId="265"/>
            <ac:spMk id="8" creationId="{3592DB5D-54A5-4A82-BDD6-085146F1A51F}"/>
          </ac:spMkLst>
        </pc:spChg>
      </pc:sldChg>
      <pc:sldChg chg="addSp modSp mod modAnim">
        <pc:chgData name="Kristen Landreville" userId="f2dab55fb44754ed" providerId="LiveId" clId="{A7E53004-ADA5-4DE9-B69B-0A2CB5A1C606}" dt="2021-02-13T22:40:36.965" v="6511"/>
        <pc:sldMkLst>
          <pc:docMk/>
          <pc:sldMk cId="972965049" sldId="266"/>
        </pc:sldMkLst>
        <pc:spChg chg="mod">
          <ac:chgData name="Kristen Landreville" userId="f2dab55fb44754ed" providerId="LiveId" clId="{A7E53004-ADA5-4DE9-B69B-0A2CB5A1C606}" dt="2021-02-13T03:00:01.323" v="1682" actId="1076"/>
          <ac:spMkLst>
            <pc:docMk/>
            <pc:sldMk cId="972965049" sldId="266"/>
            <ac:spMk id="2" creationId="{8A063033-C505-481B-9FEF-7F6427214FDF}"/>
          </ac:spMkLst>
        </pc:spChg>
        <pc:spChg chg="mod">
          <ac:chgData name="Kristen Landreville" userId="f2dab55fb44754ed" providerId="LiveId" clId="{A7E53004-ADA5-4DE9-B69B-0A2CB5A1C606}" dt="2021-02-13T22:39:53.692" v="6507" actId="1076"/>
          <ac:spMkLst>
            <pc:docMk/>
            <pc:sldMk cId="972965049" sldId="266"/>
            <ac:spMk id="3" creationId="{C8C77215-93E6-4A6F-AC7D-AAB08184FAAC}"/>
          </ac:spMkLst>
        </pc:spChg>
        <pc:spChg chg="add mod">
          <ac:chgData name="Kristen Landreville" userId="f2dab55fb44754ed" providerId="LiveId" clId="{A7E53004-ADA5-4DE9-B69B-0A2CB5A1C606}" dt="2021-02-13T22:39:49.220" v="6506" actId="1076"/>
          <ac:spMkLst>
            <pc:docMk/>
            <pc:sldMk cId="972965049" sldId="266"/>
            <ac:spMk id="5" creationId="{2AA56AE1-A2B4-4885-A71C-687C9F33330F}"/>
          </ac:spMkLst>
        </pc:spChg>
        <pc:picChg chg="mod">
          <ac:chgData name="Kristen Landreville" userId="f2dab55fb44754ed" providerId="LiveId" clId="{A7E53004-ADA5-4DE9-B69B-0A2CB5A1C606}" dt="2021-02-13T02:59:56.474" v="1681" actId="1076"/>
          <ac:picMkLst>
            <pc:docMk/>
            <pc:sldMk cId="972965049" sldId="266"/>
            <ac:picMk id="4" creationId="{5417095A-6D48-4C13-8F5D-96CB359D18F4}"/>
          </ac:picMkLst>
        </pc:picChg>
      </pc:sldChg>
      <pc:sldChg chg="addSp delSp modSp del mod ord">
        <pc:chgData name="Kristen Landreville" userId="f2dab55fb44754ed" providerId="LiveId" clId="{A7E53004-ADA5-4DE9-B69B-0A2CB5A1C606}" dt="2021-02-13T21:02:35.554" v="5529" actId="47"/>
        <pc:sldMkLst>
          <pc:docMk/>
          <pc:sldMk cId="1783415939" sldId="267"/>
        </pc:sldMkLst>
        <pc:spChg chg="mod">
          <ac:chgData name="Kristen Landreville" userId="f2dab55fb44754ed" providerId="LiveId" clId="{A7E53004-ADA5-4DE9-B69B-0A2CB5A1C606}" dt="2021-02-13T03:00:38.838" v="1699" actId="1076"/>
          <ac:spMkLst>
            <pc:docMk/>
            <pc:sldMk cId="1783415939" sldId="267"/>
            <ac:spMk id="2" creationId="{A1607064-1709-4866-84FF-AD7948BDD9DB}"/>
          </ac:spMkLst>
        </pc:spChg>
        <pc:spChg chg="add del mod">
          <ac:chgData name="Kristen Landreville" userId="f2dab55fb44754ed" providerId="LiveId" clId="{A7E53004-ADA5-4DE9-B69B-0A2CB5A1C606}" dt="2021-02-13T16:41:39.615" v="2645" actId="478"/>
          <ac:spMkLst>
            <pc:docMk/>
            <pc:sldMk cId="1783415939" sldId="267"/>
            <ac:spMk id="3" creationId="{110BEE61-C9E4-4617-946C-FAF43ADBA555}"/>
          </ac:spMkLst>
        </pc:spChg>
        <pc:picChg chg="mod">
          <ac:chgData name="Kristen Landreville" userId="f2dab55fb44754ed" providerId="LiveId" clId="{A7E53004-ADA5-4DE9-B69B-0A2CB5A1C606}" dt="2021-02-13T16:41:43.227" v="2646" actId="1076"/>
          <ac:picMkLst>
            <pc:docMk/>
            <pc:sldMk cId="1783415939" sldId="267"/>
            <ac:picMk id="4" creationId="{F17426E6-B8ED-43A2-BF46-82B2492ECFEE}"/>
          </ac:picMkLst>
        </pc:picChg>
      </pc:sldChg>
      <pc:sldChg chg="modSp del mod ord modAnim">
        <pc:chgData name="Kristen Landreville" userId="f2dab55fb44754ed" providerId="LiveId" clId="{A7E53004-ADA5-4DE9-B69B-0A2CB5A1C606}" dt="2021-02-14T23:50:49.449" v="7412" actId="47"/>
        <pc:sldMkLst>
          <pc:docMk/>
          <pc:sldMk cId="1686966218" sldId="268"/>
        </pc:sldMkLst>
        <pc:spChg chg="mod">
          <ac:chgData name="Kristen Landreville" userId="f2dab55fb44754ed" providerId="LiveId" clId="{A7E53004-ADA5-4DE9-B69B-0A2CB5A1C606}" dt="2021-02-13T22:29:42.474" v="6460" actId="27636"/>
          <ac:spMkLst>
            <pc:docMk/>
            <pc:sldMk cId="1686966218" sldId="268"/>
            <ac:spMk id="3" creationId="{CC56B65B-887A-4894-BF21-E1540F66341D}"/>
          </ac:spMkLst>
        </pc:spChg>
      </pc:sldChg>
      <pc:sldChg chg="del">
        <pc:chgData name="Kristen Landreville" userId="f2dab55fb44754ed" providerId="LiveId" clId="{A7E53004-ADA5-4DE9-B69B-0A2CB5A1C606}" dt="2021-02-13T18:51:29.992" v="4480" actId="47"/>
        <pc:sldMkLst>
          <pc:docMk/>
          <pc:sldMk cId="391929296" sldId="269"/>
        </pc:sldMkLst>
      </pc:sldChg>
      <pc:sldChg chg="del">
        <pc:chgData name="Kristen Landreville" userId="f2dab55fb44754ed" providerId="LiveId" clId="{A7E53004-ADA5-4DE9-B69B-0A2CB5A1C606}" dt="2021-02-13T19:01:15.041" v="4648" actId="47"/>
        <pc:sldMkLst>
          <pc:docMk/>
          <pc:sldMk cId="1223985770" sldId="270"/>
        </pc:sldMkLst>
      </pc:sldChg>
      <pc:sldChg chg="modSp del mod">
        <pc:chgData name="Kristen Landreville" userId="f2dab55fb44754ed" providerId="LiveId" clId="{A7E53004-ADA5-4DE9-B69B-0A2CB5A1C606}" dt="2021-02-12T21:39:52.774" v="362" actId="47"/>
        <pc:sldMkLst>
          <pc:docMk/>
          <pc:sldMk cId="3682922327" sldId="271"/>
        </pc:sldMkLst>
        <pc:spChg chg="mod">
          <ac:chgData name="Kristen Landreville" userId="f2dab55fb44754ed" providerId="LiveId" clId="{A7E53004-ADA5-4DE9-B69B-0A2CB5A1C606}" dt="2021-02-12T21:13:59.293" v="18" actId="21"/>
          <ac:spMkLst>
            <pc:docMk/>
            <pc:sldMk cId="3682922327" sldId="271"/>
            <ac:spMk id="4" creationId="{E8E11CE1-9F86-4A28-96EE-08509B7CC124}"/>
          </ac:spMkLst>
        </pc:spChg>
        <pc:spChg chg="mod">
          <ac:chgData name="Kristen Landreville" userId="f2dab55fb44754ed" providerId="LiveId" clId="{A7E53004-ADA5-4DE9-B69B-0A2CB5A1C606}" dt="2021-02-12T21:39:43.827" v="359" actId="21"/>
          <ac:spMkLst>
            <pc:docMk/>
            <pc:sldMk cId="3682922327" sldId="271"/>
            <ac:spMk id="5" creationId="{CC362A39-5FF4-4A9C-A80E-BEDCB5769934}"/>
          </ac:spMkLst>
        </pc:spChg>
      </pc:sldChg>
      <pc:sldChg chg="addSp modSp del mod">
        <pc:chgData name="Kristen Landreville" userId="f2dab55fb44754ed" providerId="LiveId" clId="{A7E53004-ADA5-4DE9-B69B-0A2CB5A1C606}" dt="2021-02-14T23:23:54.984" v="7088" actId="47"/>
        <pc:sldMkLst>
          <pc:docMk/>
          <pc:sldMk cId="3503611829" sldId="272"/>
        </pc:sldMkLst>
        <pc:spChg chg="mod">
          <ac:chgData name="Kristen Landreville" userId="f2dab55fb44754ed" providerId="LiveId" clId="{A7E53004-ADA5-4DE9-B69B-0A2CB5A1C606}" dt="2021-02-13T18:54:30.227" v="4490" actId="14100"/>
          <ac:spMkLst>
            <pc:docMk/>
            <pc:sldMk cId="3503611829" sldId="272"/>
            <ac:spMk id="5" creationId="{A55E0CCD-CD15-4710-BD7D-5CB022DEF0C0}"/>
          </ac:spMkLst>
        </pc:spChg>
        <pc:spChg chg="add mod">
          <ac:chgData name="Kristen Landreville" userId="f2dab55fb44754ed" providerId="LiveId" clId="{A7E53004-ADA5-4DE9-B69B-0A2CB5A1C606}" dt="2021-02-13T23:12:42.764" v="6775" actId="1076"/>
          <ac:spMkLst>
            <pc:docMk/>
            <pc:sldMk cId="3503611829" sldId="272"/>
            <ac:spMk id="6" creationId="{A03B5EBD-90D0-4198-A0CB-0E8A51A1AD07}"/>
          </ac:spMkLst>
        </pc:spChg>
      </pc:sldChg>
      <pc:sldChg chg="addSp delSp modSp del mod setBg modAnim">
        <pc:chgData name="Kristen Landreville" userId="f2dab55fb44754ed" providerId="LiveId" clId="{A7E53004-ADA5-4DE9-B69B-0A2CB5A1C606}" dt="2021-02-14T23:23:45.220" v="7087" actId="47"/>
        <pc:sldMkLst>
          <pc:docMk/>
          <pc:sldMk cId="4218369372" sldId="273"/>
        </pc:sldMkLst>
        <pc:spChg chg="mod">
          <ac:chgData name="Kristen Landreville" userId="f2dab55fb44754ed" providerId="LiveId" clId="{A7E53004-ADA5-4DE9-B69B-0A2CB5A1C606}" dt="2021-02-13T19:00:10.870" v="4645" actId="1076"/>
          <ac:spMkLst>
            <pc:docMk/>
            <pc:sldMk cId="4218369372" sldId="273"/>
            <ac:spMk id="2" creationId="{896C7B7A-B0A7-464A-B1D3-FB1D61B5E925}"/>
          </ac:spMkLst>
        </pc:spChg>
        <pc:spChg chg="mod">
          <ac:chgData name="Kristen Landreville" userId="f2dab55fb44754ed" providerId="LiveId" clId="{A7E53004-ADA5-4DE9-B69B-0A2CB5A1C606}" dt="2021-02-13T22:42:10.460" v="6522" actId="20577"/>
          <ac:spMkLst>
            <pc:docMk/>
            <pc:sldMk cId="4218369372" sldId="273"/>
            <ac:spMk id="3" creationId="{AAB03D36-39C0-4754-8390-BEC6455AFEFD}"/>
          </ac:spMkLst>
        </pc:spChg>
        <pc:spChg chg="add del">
          <ac:chgData name="Kristen Landreville" userId="f2dab55fb44754ed" providerId="LiveId" clId="{A7E53004-ADA5-4DE9-B69B-0A2CB5A1C606}" dt="2021-02-13T19:00:04.251" v="4643" actId="26606"/>
          <ac:spMkLst>
            <pc:docMk/>
            <pc:sldMk cId="4218369372" sldId="273"/>
            <ac:spMk id="10" creationId="{00DB65CC-5C14-40A8-80CF-0BC246110419}"/>
          </ac:spMkLst>
        </pc:spChg>
        <pc:spChg chg="add del mod">
          <ac:chgData name="Kristen Landreville" userId="f2dab55fb44754ed" providerId="LiveId" clId="{A7E53004-ADA5-4DE9-B69B-0A2CB5A1C606}" dt="2021-02-14T23:23:26.479" v="7083" actId="21"/>
          <ac:spMkLst>
            <pc:docMk/>
            <pc:sldMk cId="4218369372" sldId="273"/>
            <ac:spMk id="15" creationId="{68C1C196-9D07-48F5-BBA1-E65F7A89D6CB}"/>
          </ac:spMkLst>
        </pc:spChg>
        <pc:spChg chg="add">
          <ac:chgData name="Kristen Landreville" userId="f2dab55fb44754ed" providerId="LiveId" clId="{A7E53004-ADA5-4DE9-B69B-0A2CB5A1C606}" dt="2021-02-13T19:00:04.273" v="4644" actId="26606"/>
          <ac:spMkLst>
            <pc:docMk/>
            <pc:sldMk cId="4218369372" sldId="273"/>
            <ac:spMk id="16" creationId="{8C4EA0CB-817F-4705-860A-1632125EC79A}"/>
          </ac:spMkLst>
        </pc:spChg>
        <pc:grpChg chg="add del">
          <ac:chgData name="Kristen Landreville" userId="f2dab55fb44754ed" providerId="LiveId" clId="{A7E53004-ADA5-4DE9-B69B-0A2CB5A1C606}" dt="2021-02-13T19:00:04.251" v="4643" actId="26606"/>
          <ac:grpSpMkLst>
            <pc:docMk/>
            <pc:sldMk cId="4218369372" sldId="273"/>
            <ac:grpSpMk id="12" creationId="{870D3EC9-277D-4DFB-90A3-9F5F5F92931B}"/>
          </ac:grpSpMkLst>
        </pc:grpChg>
        <pc:grpChg chg="add">
          <ac:chgData name="Kristen Landreville" userId="f2dab55fb44754ed" providerId="LiveId" clId="{A7E53004-ADA5-4DE9-B69B-0A2CB5A1C606}" dt="2021-02-13T19:00:04.273" v="4644" actId="26606"/>
          <ac:grpSpMkLst>
            <pc:docMk/>
            <pc:sldMk cId="4218369372" sldId="273"/>
            <ac:grpSpMk id="17" creationId="{D375E0AD-E718-4EE0-BA3D-496A7C5E3618}"/>
          </ac:grpSpMkLst>
        </pc:grpChg>
        <pc:picChg chg="add mod ord">
          <ac:chgData name="Kristen Landreville" userId="f2dab55fb44754ed" providerId="LiveId" clId="{A7E53004-ADA5-4DE9-B69B-0A2CB5A1C606}" dt="2021-02-13T19:00:04.273" v="4644" actId="26606"/>
          <ac:picMkLst>
            <pc:docMk/>
            <pc:sldMk cId="4218369372" sldId="273"/>
            <ac:picMk id="5" creationId="{1668CDA2-31FA-4687-AD89-DDE70121B1BF}"/>
          </ac:picMkLst>
        </pc:picChg>
      </pc:sldChg>
      <pc:sldChg chg="addSp modSp mod modAnim">
        <pc:chgData name="Kristen Landreville" userId="f2dab55fb44754ed" providerId="LiveId" clId="{A7E53004-ADA5-4DE9-B69B-0A2CB5A1C606}" dt="2021-02-13T22:35:22.635" v="6486"/>
        <pc:sldMkLst>
          <pc:docMk/>
          <pc:sldMk cId="2966172800" sldId="279"/>
        </pc:sldMkLst>
        <pc:spChg chg="mod">
          <ac:chgData name="Kristen Landreville" userId="f2dab55fb44754ed" providerId="LiveId" clId="{A7E53004-ADA5-4DE9-B69B-0A2CB5A1C606}" dt="2021-02-12T21:21:49.139" v="207" actId="14100"/>
          <ac:spMkLst>
            <pc:docMk/>
            <pc:sldMk cId="2966172800" sldId="279"/>
            <ac:spMk id="3" creationId="{00000000-0000-0000-0000-000000000000}"/>
          </ac:spMkLst>
        </pc:spChg>
        <pc:spChg chg="add mod">
          <ac:chgData name="Kristen Landreville" userId="f2dab55fb44754ed" providerId="LiveId" clId="{A7E53004-ADA5-4DE9-B69B-0A2CB5A1C606}" dt="2021-02-13T21:09:01.747" v="5626" actId="1076"/>
          <ac:spMkLst>
            <pc:docMk/>
            <pc:sldMk cId="2966172800" sldId="279"/>
            <ac:spMk id="10" creationId="{048AFD2C-9D9B-423B-BDFF-BCA22A3929A6}"/>
          </ac:spMkLst>
        </pc:spChg>
      </pc:sldChg>
      <pc:sldChg chg="addSp delSp modSp mod modAnim">
        <pc:chgData name="Kristen Landreville" userId="f2dab55fb44754ed" providerId="LiveId" clId="{A7E53004-ADA5-4DE9-B69B-0A2CB5A1C606}" dt="2021-02-13T22:54:12.662" v="6619" actId="1076"/>
        <pc:sldMkLst>
          <pc:docMk/>
          <pc:sldMk cId="1716092918" sldId="280"/>
        </pc:sldMkLst>
        <pc:spChg chg="mod">
          <ac:chgData name="Kristen Landreville" userId="f2dab55fb44754ed" providerId="LiveId" clId="{A7E53004-ADA5-4DE9-B69B-0A2CB5A1C606}" dt="2021-02-12T21:45:25.934" v="442" actId="14100"/>
          <ac:spMkLst>
            <pc:docMk/>
            <pc:sldMk cId="1716092918" sldId="280"/>
            <ac:spMk id="2" creationId="{00000000-0000-0000-0000-000000000000}"/>
          </ac:spMkLst>
        </pc:spChg>
        <pc:spChg chg="mod">
          <ac:chgData name="Kristen Landreville" userId="f2dab55fb44754ed" providerId="LiveId" clId="{A7E53004-ADA5-4DE9-B69B-0A2CB5A1C606}" dt="2021-02-13T22:54:12.662" v="6619" actId="1076"/>
          <ac:spMkLst>
            <pc:docMk/>
            <pc:sldMk cId="1716092918" sldId="280"/>
            <ac:spMk id="3" creationId="{00000000-0000-0000-0000-000000000000}"/>
          </ac:spMkLst>
        </pc:spChg>
        <pc:picChg chg="del">
          <ac:chgData name="Kristen Landreville" userId="f2dab55fb44754ed" providerId="LiveId" clId="{A7E53004-ADA5-4DE9-B69B-0A2CB5A1C606}" dt="2021-02-12T21:26:24.721" v="219" actId="478"/>
          <ac:picMkLst>
            <pc:docMk/>
            <pc:sldMk cId="1716092918" sldId="280"/>
            <ac:picMk id="5" creationId="{8536C27E-F07D-4AEE-9820-C6B0A1837ECE}"/>
          </ac:picMkLst>
        </pc:picChg>
        <pc:picChg chg="add mod modCrop">
          <ac:chgData name="Kristen Landreville" userId="f2dab55fb44754ed" providerId="LiveId" clId="{A7E53004-ADA5-4DE9-B69B-0A2CB5A1C606}" dt="2021-02-12T21:27:21.537" v="233" actId="14100"/>
          <ac:picMkLst>
            <pc:docMk/>
            <pc:sldMk cId="1716092918" sldId="280"/>
            <ac:picMk id="6" creationId="{BECB4327-4C3D-4C4D-ACC7-875DB6287BB3}"/>
          </ac:picMkLst>
        </pc:picChg>
      </pc:sldChg>
      <pc:sldChg chg="addSp delSp modSp mod delAnim modAnim modNotesTx">
        <pc:chgData name="Kristen Landreville" userId="f2dab55fb44754ed" providerId="LiveId" clId="{A7E53004-ADA5-4DE9-B69B-0A2CB5A1C606}" dt="2021-02-13T23:08:50.333" v="6740" actId="1076"/>
        <pc:sldMkLst>
          <pc:docMk/>
          <pc:sldMk cId="409078879" sldId="282"/>
        </pc:sldMkLst>
        <pc:spChg chg="mod">
          <ac:chgData name="Kristen Landreville" userId="f2dab55fb44754ed" providerId="LiveId" clId="{A7E53004-ADA5-4DE9-B69B-0A2CB5A1C606}" dt="2021-02-13T19:42:24.493" v="5438" actId="14100"/>
          <ac:spMkLst>
            <pc:docMk/>
            <pc:sldMk cId="409078879" sldId="282"/>
            <ac:spMk id="2" creationId="{0FEE8E07-9D90-4006-9B98-455FD129682C}"/>
          </ac:spMkLst>
        </pc:spChg>
        <pc:spChg chg="mod">
          <ac:chgData name="Kristen Landreville" userId="f2dab55fb44754ed" providerId="LiveId" clId="{A7E53004-ADA5-4DE9-B69B-0A2CB5A1C606}" dt="2021-02-13T19:42:15.801" v="5409" actId="1076"/>
          <ac:spMkLst>
            <pc:docMk/>
            <pc:sldMk cId="409078879" sldId="282"/>
            <ac:spMk id="3" creationId="{56BB23B4-C98D-4C83-A7DA-A02AD4F87AC4}"/>
          </ac:spMkLst>
        </pc:spChg>
        <pc:spChg chg="mod">
          <ac:chgData name="Kristen Landreville" userId="f2dab55fb44754ed" providerId="LiveId" clId="{A7E53004-ADA5-4DE9-B69B-0A2CB5A1C606}" dt="2021-02-13T23:08:41.619" v="6738" actId="1076"/>
          <ac:spMkLst>
            <pc:docMk/>
            <pc:sldMk cId="409078879" sldId="282"/>
            <ac:spMk id="4" creationId="{AF2F99E6-9AC1-4832-B8EE-F8C18C3C383B}"/>
          </ac:spMkLst>
        </pc:spChg>
        <pc:spChg chg="del">
          <ac:chgData name="Kristen Landreville" userId="f2dab55fb44754ed" providerId="LiveId" clId="{A7E53004-ADA5-4DE9-B69B-0A2CB5A1C606}" dt="2021-02-13T18:42:08.467" v="3832" actId="478"/>
          <ac:spMkLst>
            <pc:docMk/>
            <pc:sldMk cId="409078879" sldId="282"/>
            <ac:spMk id="5" creationId="{A834E836-3CA8-4F54-BDBE-A1258EB5F7CC}"/>
          </ac:spMkLst>
        </pc:spChg>
        <pc:spChg chg="mod">
          <ac:chgData name="Kristen Landreville" userId="f2dab55fb44754ed" providerId="LiveId" clId="{A7E53004-ADA5-4DE9-B69B-0A2CB5A1C606}" dt="2021-02-13T23:08:43.977" v="6739" actId="1076"/>
          <ac:spMkLst>
            <pc:docMk/>
            <pc:sldMk cId="409078879" sldId="282"/>
            <ac:spMk id="6" creationId="{7E481A68-1CA6-48E4-A043-A0A56A284925}"/>
          </ac:spMkLst>
        </pc:spChg>
        <pc:spChg chg="mod">
          <ac:chgData name="Kristen Landreville" userId="f2dab55fb44754ed" providerId="LiveId" clId="{A7E53004-ADA5-4DE9-B69B-0A2CB5A1C606}" dt="2021-02-13T23:08:50.333" v="6740" actId="1076"/>
          <ac:spMkLst>
            <pc:docMk/>
            <pc:sldMk cId="409078879" sldId="282"/>
            <ac:spMk id="8" creationId="{4B50480F-B578-4A22-9572-46B395641532}"/>
          </ac:spMkLst>
        </pc:spChg>
        <pc:spChg chg="add mod">
          <ac:chgData name="Kristen Landreville" userId="f2dab55fb44754ed" providerId="LiveId" clId="{A7E53004-ADA5-4DE9-B69B-0A2CB5A1C606}" dt="2021-02-13T23:08:17.350" v="6737" actId="1076"/>
          <ac:spMkLst>
            <pc:docMk/>
            <pc:sldMk cId="409078879" sldId="282"/>
            <ac:spMk id="9" creationId="{05FD7E6E-4CE3-4567-9A7D-DF94ED06EA7E}"/>
          </ac:spMkLst>
        </pc:spChg>
      </pc:sldChg>
      <pc:sldChg chg="modSp add del mod">
        <pc:chgData name="Kristen Landreville" userId="f2dab55fb44754ed" providerId="LiveId" clId="{A7E53004-ADA5-4DE9-B69B-0A2CB5A1C606}" dt="2021-02-13T19:42:30.276" v="5439" actId="47"/>
        <pc:sldMkLst>
          <pc:docMk/>
          <pc:sldMk cId="2214151856" sldId="288"/>
        </pc:sldMkLst>
        <pc:spChg chg="mod">
          <ac:chgData name="Kristen Landreville" userId="f2dab55fb44754ed" providerId="LiveId" clId="{A7E53004-ADA5-4DE9-B69B-0A2CB5A1C606}" dt="2021-02-13T19:40:59.403" v="5257" actId="20577"/>
          <ac:spMkLst>
            <pc:docMk/>
            <pc:sldMk cId="2214151856" sldId="288"/>
            <ac:spMk id="2" creationId="{2848470F-F737-4944-A26F-47D2C138F713}"/>
          </ac:spMkLst>
        </pc:spChg>
        <pc:spChg chg="mod">
          <ac:chgData name="Kristen Landreville" userId="f2dab55fb44754ed" providerId="LiveId" clId="{A7E53004-ADA5-4DE9-B69B-0A2CB5A1C606}" dt="2021-02-13T19:09:15.007" v="5036" actId="1076"/>
          <ac:spMkLst>
            <pc:docMk/>
            <pc:sldMk cId="2214151856" sldId="288"/>
            <ac:spMk id="3" creationId="{9814F97B-F38D-4511-8C75-C75F627F14B7}"/>
          </ac:spMkLst>
        </pc:spChg>
        <pc:spChg chg="mod">
          <ac:chgData name="Kristen Landreville" userId="f2dab55fb44754ed" providerId="LiveId" clId="{A7E53004-ADA5-4DE9-B69B-0A2CB5A1C606}" dt="2021-02-13T19:09:18.350" v="5037" actId="1076"/>
          <ac:spMkLst>
            <pc:docMk/>
            <pc:sldMk cId="2214151856" sldId="288"/>
            <ac:spMk id="5" creationId="{DB9E6CD9-DA33-4763-88C5-83D9505203AC}"/>
          </ac:spMkLst>
        </pc:spChg>
        <pc:spChg chg="mod">
          <ac:chgData name="Kristen Landreville" userId="f2dab55fb44754ed" providerId="LiveId" clId="{A7E53004-ADA5-4DE9-B69B-0A2CB5A1C606}" dt="2021-02-13T19:10:30.114" v="5048" actId="20577"/>
          <ac:spMkLst>
            <pc:docMk/>
            <pc:sldMk cId="2214151856" sldId="288"/>
            <ac:spMk id="6" creationId="{5296794F-04CD-4A90-AB7C-9621336F1656}"/>
          </ac:spMkLst>
        </pc:spChg>
      </pc:sldChg>
      <pc:sldChg chg="modSp add mod">
        <pc:chgData name="Kristen Landreville" userId="f2dab55fb44754ed" providerId="LiveId" clId="{A7E53004-ADA5-4DE9-B69B-0A2CB5A1C606}" dt="2021-02-13T23:09:18.664" v="6741" actId="1076"/>
        <pc:sldMkLst>
          <pc:docMk/>
          <pc:sldMk cId="349410150" sldId="289"/>
        </pc:sldMkLst>
        <pc:spChg chg="mod">
          <ac:chgData name="Kristen Landreville" userId="f2dab55fb44754ed" providerId="LiveId" clId="{A7E53004-ADA5-4DE9-B69B-0A2CB5A1C606}" dt="2021-02-13T19:42:10.032" v="5408" actId="20577"/>
          <ac:spMkLst>
            <pc:docMk/>
            <pc:sldMk cId="349410150" sldId="289"/>
            <ac:spMk id="2" creationId="{4F155AAB-BA07-496C-8499-AEDCFE6002D8}"/>
          </ac:spMkLst>
        </pc:spChg>
        <pc:spChg chg="mod">
          <ac:chgData name="Kristen Landreville" userId="f2dab55fb44754ed" providerId="LiveId" clId="{A7E53004-ADA5-4DE9-B69B-0A2CB5A1C606}" dt="2021-02-13T22:30:30.036" v="6471" actId="14100"/>
          <ac:spMkLst>
            <pc:docMk/>
            <pc:sldMk cId="349410150" sldId="289"/>
            <ac:spMk id="3" creationId="{3C1B0344-1CF1-47AE-9B47-9F76D7C72385}"/>
          </ac:spMkLst>
        </pc:spChg>
        <pc:spChg chg="mod">
          <ac:chgData name="Kristen Landreville" userId="f2dab55fb44754ed" providerId="LiveId" clId="{A7E53004-ADA5-4DE9-B69B-0A2CB5A1C606}" dt="2021-02-13T19:41:11.946" v="5258" actId="13822"/>
          <ac:spMkLst>
            <pc:docMk/>
            <pc:sldMk cId="349410150" sldId="289"/>
            <ac:spMk id="4" creationId="{E29D76A4-D80F-4468-B554-89808B2DA90D}"/>
          </ac:spMkLst>
        </pc:spChg>
        <pc:spChg chg="mod">
          <ac:chgData name="Kristen Landreville" userId="f2dab55fb44754ed" providerId="LiveId" clId="{A7E53004-ADA5-4DE9-B69B-0A2CB5A1C606}" dt="2021-02-13T22:30:10.482" v="6462" actId="255"/>
          <ac:spMkLst>
            <pc:docMk/>
            <pc:sldMk cId="349410150" sldId="289"/>
            <ac:spMk id="5" creationId="{C8C34426-2EAC-4F15-9DC8-E32B539465C5}"/>
          </ac:spMkLst>
        </pc:spChg>
        <pc:spChg chg="mod">
          <ac:chgData name="Kristen Landreville" userId="f2dab55fb44754ed" providerId="LiveId" clId="{A7E53004-ADA5-4DE9-B69B-0A2CB5A1C606}" dt="2021-02-13T23:09:18.664" v="6741" actId="1076"/>
          <ac:spMkLst>
            <pc:docMk/>
            <pc:sldMk cId="349410150" sldId="289"/>
            <ac:spMk id="8" creationId="{4C9A139B-82D4-4EEB-9889-91CC7865DC9E}"/>
          </ac:spMkLst>
        </pc:spChg>
      </pc:sldChg>
      <pc:sldChg chg="modSp add mod">
        <pc:chgData name="Kristen Landreville" userId="f2dab55fb44754ed" providerId="LiveId" clId="{A7E53004-ADA5-4DE9-B69B-0A2CB5A1C606}" dt="2021-02-13T23:10:12.176" v="6759" actId="20577"/>
        <pc:sldMkLst>
          <pc:docMk/>
          <pc:sldMk cId="3268647609" sldId="290"/>
        </pc:sldMkLst>
        <pc:spChg chg="mod">
          <ac:chgData name="Kristen Landreville" userId="f2dab55fb44754ed" providerId="LiveId" clId="{A7E53004-ADA5-4DE9-B69B-0A2CB5A1C606}" dt="2021-02-13T21:11:57.539" v="5683" actId="14100"/>
          <ac:spMkLst>
            <pc:docMk/>
            <pc:sldMk cId="3268647609" sldId="290"/>
            <ac:spMk id="2" creationId="{4F155AAB-BA07-496C-8499-AEDCFE6002D8}"/>
          </ac:spMkLst>
        </pc:spChg>
        <pc:spChg chg="mod">
          <ac:chgData name="Kristen Landreville" userId="f2dab55fb44754ed" providerId="LiveId" clId="{A7E53004-ADA5-4DE9-B69B-0A2CB5A1C606}" dt="2021-02-13T21:11:51.396" v="5682" actId="1035"/>
          <ac:spMkLst>
            <pc:docMk/>
            <pc:sldMk cId="3268647609" sldId="290"/>
            <ac:spMk id="4" creationId="{E29D76A4-D80F-4468-B554-89808B2DA90D}"/>
          </ac:spMkLst>
        </pc:spChg>
        <pc:spChg chg="mod">
          <ac:chgData name="Kristen Landreville" userId="f2dab55fb44754ed" providerId="LiveId" clId="{A7E53004-ADA5-4DE9-B69B-0A2CB5A1C606}" dt="2021-02-13T21:11:51.396" v="5682" actId="1035"/>
          <ac:spMkLst>
            <pc:docMk/>
            <pc:sldMk cId="3268647609" sldId="290"/>
            <ac:spMk id="6" creationId="{75DDADAD-9CEB-49A3-8BB0-62A39F9195C8}"/>
          </ac:spMkLst>
        </pc:spChg>
        <pc:spChg chg="mod">
          <ac:chgData name="Kristen Landreville" userId="f2dab55fb44754ed" providerId="LiveId" clId="{A7E53004-ADA5-4DE9-B69B-0A2CB5A1C606}" dt="2021-02-13T21:11:51.396" v="5682" actId="1035"/>
          <ac:spMkLst>
            <pc:docMk/>
            <pc:sldMk cId="3268647609" sldId="290"/>
            <ac:spMk id="8" creationId="{4C9A139B-82D4-4EEB-9889-91CC7865DC9E}"/>
          </ac:spMkLst>
        </pc:spChg>
        <pc:spChg chg="mod">
          <ac:chgData name="Kristen Landreville" userId="f2dab55fb44754ed" providerId="LiveId" clId="{A7E53004-ADA5-4DE9-B69B-0A2CB5A1C606}" dt="2021-02-13T21:11:51.396" v="5682" actId="1035"/>
          <ac:spMkLst>
            <pc:docMk/>
            <pc:sldMk cId="3268647609" sldId="290"/>
            <ac:spMk id="15" creationId="{9BB66DA3-D957-4128-A793-B9F30582109C}"/>
          </ac:spMkLst>
        </pc:spChg>
        <pc:spChg chg="mod">
          <ac:chgData name="Kristen Landreville" userId="f2dab55fb44754ed" providerId="LiveId" clId="{A7E53004-ADA5-4DE9-B69B-0A2CB5A1C606}" dt="2021-02-13T21:11:51.396" v="5682" actId="1035"/>
          <ac:spMkLst>
            <pc:docMk/>
            <pc:sldMk cId="3268647609" sldId="290"/>
            <ac:spMk id="16" creationId="{821D4B3B-346E-4C99-B7D3-53DBD1C8565D}"/>
          </ac:spMkLst>
        </pc:spChg>
        <pc:spChg chg="mod">
          <ac:chgData name="Kristen Landreville" userId="f2dab55fb44754ed" providerId="LiveId" clId="{A7E53004-ADA5-4DE9-B69B-0A2CB5A1C606}" dt="2021-02-13T21:11:51.396" v="5682" actId="1035"/>
          <ac:spMkLst>
            <pc:docMk/>
            <pc:sldMk cId="3268647609" sldId="290"/>
            <ac:spMk id="17" creationId="{E9F459F4-4275-4A54-9383-3B68CF525FE6}"/>
          </ac:spMkLst>
        </pc:spChg>
        <pc:spChg chg="mod">
          <ac:chgData name="Kristen Landreville" userId="f2dab55fb44754ed" providerId="LiveId" clId="{A7E53004-ADA5-4DE9-B69B-0A2CB5A1C606}" dt="2021-02-13T21:11:51.396" v="5682" actId="1035"/>
          <ac:spMkLst>
            <pc:docMk/>
            <pc:sldMk cId="3268647609" sldId="290"/>
            <ac:spMk id="18" creationId="{48CF5B18-67D4-4D37-95E8-5F4F18569803}"/>
          </ac:spMkLst>
        </pc:spChg>
        <pc:spChg chg="mod">
          <ac:chgData name="Kristen Landreville" userId="f2dab55fb44754ed" providerId="LiveId" clId="{A7E53004-ADA5-4DE9-B69B-0A2CB5A1C606}" dt="2021-02-13T23:09:48.563" v="6745" actId="255"/>
          <ac:spMkLst>
            <pc:docMk/>
            <pc:sldMk cId="3268647609" sldId="290"/>
            <ac:spMk id="19" creationId="{255F255E-C110-49D5-B3A0-351725532B63}"/>
          </ac:spMkLst>
        </pc:spChg>
        <pc:spChg chg="mod">
          <ac:chgData name="Kristen Landreville" userId="f2dab55fb44754ed" providerId="LiveId" clId="{A7E53004-ADA5-4DE9-B69B-0A2CB5A1C606}" dt="2021-02-13T23:09:42.445" v="6744" actId="255"/>
          <ac:spMkLst>
            <pc:docMk/>
            <pc:sldMk cId="3268647609" sldId="290"/>
            <ac:spMk id="20" creationId="{80023997-7A8E-43D3-A12F-C869613C2F59}"/>
          </ac:spMkLst>
        </pc:spChg>
        <pc:spChg chg="mod">
          <ac:chgData name="Kristen Landreville" userId="f2dab55fb44754ed" providerId="LiveId" clId="{A7E53004-ADA5-4DE9-B69B-0A2CB5A1C606}" dt="2021-02-13T23:09:37.622" v="6743" actId="255"/>
          <ac:spMkLst>
            <pc:docMk/>
            <pc:sldMk cId="3268647609" sldId="290"/>
            <ac:spMk id="21" creationId="{64285660-493F-4B51-B7AC-366310C69F6D}"/>
          </ac:spMkLst>
        </pc:spChg>
        <pc:spChg chg="mod">
          <ac:chgData name="Kristen Landreville" userId="f2dab55fb44754ed" providerId="LiveId" clId="{A7E53004-ADA5-4DE9-B69B-0A2CB5A1C606}" dt="2021-02-13T23:10:12.176" v="6759" actId="20577"/>
          <ac:spMkLst>
            <pc:docMk/>
            <pc:sldMk cId="3268647609" sldId="290"/>
            <ac:spMk id="22" creationId="{F5343AAB-3E75-4D4B-85D2-3A14AEDDB950}"/>
          </ac:spMkLst>
        </pc:spChg>
      </pc:sldChg>
      <pc:sldChg chg="add del">
        <pc:chgData name="Kristen Landreville" userId="f2dab55fb44754ed" providerId="LiveId" clId="{A7E53004-ADA5-4DE9-B69B-0A2CB5A1C606}" dt="2021-02-13T21:12:33.795" v="5684" actId="47"/>
        <pc:sldMkLst>
          <pc:docMk/>
          <pc:sldMk cId="430038518" sldId="291"/>
        </pc:sldMkLst>
      </pc:sldChg>
      <pc:sldChg chg="addSp modSp add mod modAnim">
        <pc:chgData name="Kristen Landreville" userId="f2dab55fb44754ed" providerId="LiveId" clId="{A7E53004-ADA5-4DE9-B69B-0A2CB5A1C606}" dt="2021-02-14T23:37:16.567" v="7344" actId="27636"/>
        <pc:sldMkLst>
          <pc:docMk/>
          <pc:sldMk cId="2795637414" sldId="292"/>
        </pc:sldMkLst>
        <pc:spChg chg="mod">
          <ac:chgData name="Kristen Landreville" userId="f2dab55fb44754ed" providerId="LiveId" clId="{A7E53004-ADA5-4DE9-B69B-0A2CB5A1C606}" dt="2021-02-14T23:37:16.567" v="7344" actId="27636"/>
          <ac:spMkLst>
            <pc:docMk/>
            <pc:sldMk cId="2795637414" sldId="292"/>
            <ac:spMk id="3" creationId="{3C1B0344-1CF1-47AE-9B47-9F76D7C72385}"/>
          </ac:spMkLst>
        </pc:spChg>
        <pc:spChg chg="add mod">
          <ac:chgData name="Kristen Landreville" userId="f2dab55fb44754ed" providerId="LiveId" clId="{A7E53004-ADA5-4DE9-B69B-0A2CB5A1C606}" dt="2021-02-14T23:36:01.232" v="7322" actId="1076"/>
          <ac:spMkLst>
            <pc:docMk/>
            <pc:sldMk cId="2795637414" sldId="292"/>
            <ac:spMk id="6" creationId="{B17D9EF2-DDD7-4E1D-9D69-BDA3D2B3ED1D}"/>
          </ac:spMkLst>
        </pc:spChg>
        <pc:picChg chg="mod">
          <ac:chgData name="Kristen Landreville" userId="f2dab55fb44754ed" providerId="LiveId" clId="{A7E53004-ADA5-4DE9-B69B-0A2CB5A1C606}" dt="2021-02-13T21:12:41.406" v="5686" actId="1076"/>
          <ac:picMkLst>
            <pc:docMk/>
            <pc:sldMk cId="2795637414" sldId="292"/>
            <ac:picMk id="5" creationId="{76087267-B50A-4FCE-98C2-57F25DAF13CF}"/>
          </ac:picMkLst>
        </pc:picChg>
      </pc:sldChg>
      <pc:sldChg chg="add del">
        <pc:chgData name="Kristen Landreville" userId="f2dab55fb44754ed" providerId="LiveId" clId="{A7E53004-ADA5-4DE9-B69B-0A2CB5A1C606}" dt="2021-02-13T21:13:05.584" v="5689" actId="47"/>
        <pc:sldMkLst>
          <pc:docMk/>
          <pc:sldMk cId="3480460469" sldId="293"/>
        </pc:sldMkLst>
      </pc:sldChg>
      <pc:sldChg chg="addSp modSp add mod setBg modAnim">
        <pc:chgData name="Kristen Landreville" userId="f2dab55fb44754ed" providerId="LiveId" clId="{A7E53004-ADA5-4DE9-B69B-0A2CB5A1C606}" dt="2021-02-14T23:35:49.406" v="7312" actId="20577"/>
        <pc:sldMkLst>
          <pc:docMk/>
          <pc:sldMk cId="3863761730" sldId="294"/>
        </pc:sldMkLst>
        <pc:spChg chg="mod">
          <ac:chgData name="Kristen Landreville" userId="f2dab55fb44754ed" providerId="LiveId" clId="{A7E53004-ADA5-4DE9-B69B-0A2CB5A1C606}" dt="2021-02-13T21:13:24.897" v="5694" actId="26606"/>
          <ac:spMkLst>
            <pc:docMk/>
            <pc:sldMk cId="3863761730" sldId="294"/>
            <ac:spMk id="2" creationId="{4F155AAB-BA07-496C-8499-AEDCFE6002D8}"/>
          </ac:spMkLst>
        </pc:spChg>
        <pc:spChg chg="mod ord">
          <ac:chgData name="Kristen Landreville" userId="f2dab55fb44754ed" providerId="LiveId" clId="{A7E53004-ADA5-4DE9-B69B-0A2CB5A1C606}" dt="2021-02-14T23:35:49.406" v="7312" actId="20577"/>
          <ac:spMkLst>
            <pc:docMk/>
            <pc:sldMk cId="3863761730" sldId="294"/>
            <ac:spMk id="3" creationId="{3C1B0344-1CF1-47AE-9B47-9F76D7C72385}"/>
          </ac:spMkLst>
        </pc:spChg>
        <pc:spChg chg="add mod">
          <ac:chgData name="Kristen Landreville" userId="f2dab55fb44754ed" providerId="LiveId" clId="{A7E53004-ADA5-4DE9-B69B-0A2CB5A1C606}" dt="2021-02-13T21:16:07.455" v="5726" actId="1076"/>
          <ac:spMkLst>
            <pc:docMk/>
            <pc:sldMk cId="3863761730" sldId="294"/>
            <ac:spMk id="9" creationId="{2B8742F0-7FCE-4C65-A03A-4A26EC9FE468}"/>
          </ac:spMkLst>
        </pc:spChg>
        <pc:spChg chg="add">
          <ac:chgData name="Kristen Landreville" userId="f2dab55fb44754ed" providerId="LiveId" clId="{A7E53004-ADA5-4DE9-B69B-0A2CB5A1C606}" dt="2021-02-13T21:13:24.897" v="5694" actId="26606"/>
          <ac:spMkLst>
            <pc:docMk/>
            <pc:sldMk cId="3863761730" sldId="294"/>
            <ac:spMk id="10" creationId="{260ACC0A-863E-4F43-972C-1E08EE35F40B}"/>
          </ac:spMkLst>
        </pc:spChg>
        <pc:grpChg chg="add">
          <ac:chgData name="Kristen Landreville" userId="f2dab55fb44754ed" providerId="LiveId" clId="{A7E53004-ADA5-4DE9-B69B-0A2CB5A1C606}" dt="2021-02-13T21:13:24.897" v="5694" actId="26606"/>
          <ac:grpSpMkLst>
            <pc:docMk/>
            <pc:sldMk cId="3863761730" sldId="294"/>
            <ac:grpSpMk id="12" creationId="{B7624860-1049-47BC-90D0-F36A0AC29683}"/>
          </ac:grpSpMkLst>
        </pc:grpChg>
        <pc:picChg chg="mod">
          <ac:chgData name="Kristen Landreville" userId="f2dab55fb44754ed" providerId="LiveId" clId="{A7E53004-ADA5-4DE9-B69B-0A2CB5A1C606}" dt="2021-02-13T21:13:36.861" v="5698" actId="1076"/>
          <ac:picMkLst>
            <pc:docMk/>
            <pc:sldMk cId="3863761730" sldId="294"/>
            <ac:picMk id="5" creationId="{00000000-0000-0000-0000-000000000000}"/>
          </ac:picMkLst>
        </pc:picChg>
      </pc:sldChg>
      <pc:sldChg chg="add del">
        <pc:chgData name="Kristen Landreville" userId="f2dab55fb44754ed" providerId="LiveId" clId="{A7E53004-ADA5-4DE9-B69B-0A2CB5A1C606}" dt="2021-02-13T21:14:04.960" v="5699" actId="47"/>
        <pc:sldMkLst>
          <pc:docMk/>
          <pc:sldMk cId="1918304526" sldId="295"/>
        </pc:sldMkLst>
      </pc:sldChg>
      <pc:sldChg chg="addSp modSp add mod">
        <pc:chgData name="Kristen Landreville" userId="f2dab55fb44754ed" providerId="LiveId" clId="{A7E53004-ADA5-4DE9-B69B-0A2CB5A1C606}" dt="2021-02-13T21:16:13.310" v="5728" actId="1076"/>
        <pc:sldMkLst>
          <pc:docMk/>
          <pc:sldMk cId="2855478801" sldId="296"/>
        </pc:sldMkLst>
        <pc:spChg chg="mod">
          <ac:chgData name="Kristen Landreville" userId="f2dab55fb44754ed" providerId="LiveId" clId="{A7E53004-ADA5-4DE9-B69B-0A2CB5A1C606}" dt="2021-02-13T21:14:20.970" v="5704" actId="1036"/>
          <ac:spMkLst>
            <pc:docMk/>
            <pc:sldMk cId="2855478801" sldId="296"/>
            <ac:spMk id="3" creationId="{3C1B0344-1CF1-47AE-9B47-9F76D7C72385}"/>
          </ac:spMkLst>
        </pc:spChg>
        <pc:spChg chg="add mod">
          <ac:chgData name="Kristen Landreville" userId="f2dab55fb44754ed" providerId="LiveId" clId="{A7E53004-ADA5-4DE9-B69B-0A2CB5A1C606}" dt="2021-02-13T21:16:13.310" v="5728" actId="1076"/>
          <ac:spMkLst>
            <pc:docMk/>
            <pc:sldMk cId="2855478801" sldId="296"/>
            <ac:spMk id="5" creationId="{749A05CC-8DD9-44F8-9718-B243E9AADF57}"/>
          </ac:spMkLst>
        </pc:spChg>
        <pc:picChg chg="mod">
          <ac:chgData name="Kristen Landreville" userId="f2dab55fb44754ed" providerId="LiveId" clId="{A7E53004-ADA5-4DE9-B69B-0A2CB5A1C606}" dt="2021-02-13T21:14:13.913" v="5702" actId="1076"/>
          <ac:picMkLst>
            <pc:docMk/>
            <pc:sldMk cId="2855478801" sldId="296"/>
            <ac:picMk id="6" creationId="{169207F2-0D16-40EB-AFFA-70F7FD446389}"/>
          </ac:picMkLst>
        </pc:picChg>
      </pc:sldChg>
      <pc:sldChg chg="add del">
        <pc:chgData name="Kristen Landreville" userId="f2dab55fb44754ed" providerId="LiveId" clId="{A7E53004-ADA5-4DE9-B69B-0A2CB5A1C606}" dt="2021-02-13T21:14:25.172" v="5705" actId="47"/>
        <pc:sldMkLst>
          <pc:docMk/>
          <pc:sldMk cId="1641076738" sldId="297"/>
        </pc:sldMkLst>
      </pc:sldChg>
      <pc:sldChg chg="addSp delSp modSp add mod setBg modAnim">
        <pc:chgData name="Kristen Landreville" userId="f2dab55fb44754ed" providerId="LiveId" clId="{A7E53004-ADA5-4DE9-B69B-0A2CB5A1C606}" dt="2021-02-14T23:42:12.915" v="7408" actId="27636"/>
        <pc:sldMkLst>
          <pc:docMk/>
          <pc:sldMk cId="1878389075" sldId="298"/>
        </pc:sldMkLst>
        <pc:spChg chg="mod">
          <ac:chgData name="Kristen Landreville" userId="f2dab55fb44754ed" providerId="LiveId" clId="{A7E53004-ADA5-4DE9-B69B-0A2CB5A1C606}" dt="2021-02-14T23:42:09.682" v="7406" actId="14100"/>
          <ac:spMkLst>
            <pc:docMk/>
            <pc:sldMk cId="1878389075" sldId="298"/>
            <ac:spMk id="2" creationId="{4F155AAB-BA07-496C-8499-AEDCFE6002D8}"/>
          </ac:spMkLst>
        </pc:spChg>
        <pc:spChg chg="mod ord">
          <ac:chgData name="Kristen Landreville" userId="f2dab55fb44754ed" providerId="LiveId" clId="{A7E53004-ADA5-4DE9-B69B-0A2CB5A1C606}" dt="2021-02-14T23:42:12.915" v="7408" actId="27636"/>
          <ac:spMkLst>
            <pc:docMk/>
            <pc:sldMk cId="1878389075" sldId="298"/>
            <ac:spMk id="3" creationId="{3C1B0344-1CF1-47AE-9B47-9F76D7C72385}"/>
          </ac:spMkLst>
        </pc:spChg>
        <pc:spChg chg="add del">
          <ac:chgData name="Kristen Landreville" userId="f2dab55fb44754ed" providerId="LiveId" clId="{A7E53004-ADA5-4DE9-B69B-0A2CB5A1C606}" dt="2021-02-13T21:14:58.005" v="5708" actId="26606"/>
          <ac:spMkLst>
            <pc:docMk/>
            <pc:sldMk cId="1878389075" sldId="298"/>
            <ac:spMk id="9" creationId="{268C7D75-DCA4-4381-8E5D-01A025C496AD}"/>
          </ac:spMkLst>
        </pc:spChg>
        <pc:spChg chg="add mod">
          <ac:chgData name="Kristen Landreville" userId="f2dab55fb44754ed" providerId="LiveId" clId="{A7E53004-ADA5-4DE9-B69B-0A2CB5A1C606}" dt="2021-02-14T23:37:40.599" v="7355" actId="207"/>
          <ac:spMkLst>
            <pc:docMk/>
            <pc:sldMk cId="1878389075" sldId="298"/>
            <ac:spMk id="14" creationId="{F8D962F8-C3EC-4299-A7FB-CA1B5FED8331}"/>
          </ac:spMkLst>
        </pc:spChg>
        <pc:spChg chg="add">
          <ac:chgData name="Kristen Landreville" userId="f2dab55fb44754ed" providerId="LiveId" clId="{A7E53004-ADA5-4DE9-B69B-0A2CB5A1C606}" dt="2021-02-13T21:14:58.029" v="5709" actId="26606"/>
          <ac:spMkLst>
            <pc:docMk/>
            <pc:sldMk cId="1878389075" sldId="298"/>
            <ac:spMk id="15" creationId="{8C4EA0CB-817F-4705-860A-1632125EC79A}"/>
          </ac:spMkLst>
        </pc:spChg>
        <pc:grpChg chg="add del">
          <ac:chgData name="Kristen Landreville" userId="f2dab55fb44754ed" providerId="LiveId" clId="{A7E53004-ADA5-4DE9-B69B-0A2CB5A1C606}" dt="2021-02-13T21:14:58.005" v="5708" actId="26606"/>
          <ac:grpSpMkLst>
            <pc:docMk/>
            <pc:sldMk cId="1878389075" sldId="298"/>
            <ac:grpSpMk id="11" creationId="{FB36AE2D-4EC3-402D-A0B6-25E51BEBF551}"/>
          </ac:grpSpMkLst>
        </pc:grpChg>
        <pc:grpChg chg="add">
          <ac:chgData name="Kristen Landreville" userId="f2dab55fb44754ed" providerId="LiveId" clId="{A7E53004-ADA5-4DE9-B69B-0A2CB5A1C606}" dt="2021-02-13T21:14:58.029" v="5709" actId="26606"/>
          <ac:grpSpMkLst>
            <pc:docMk/>
            <pc:sldMk cId="1878389075" sldId="298"/>
            <ac:grpSpMk id="16" creationId="{D375E0AD-E718-4EE0-BA3D-496A7C5E3618}"/>
          </ac:grpSpMkLst>
        </pc:grpChg>
        <pc:picChg chg="mod ord">
          <ac:chgData name="Kristen Landreville" userId="f2dab55fb44754ed" providerId="LiveId" clId="{A7E53004-ADA5-4DE9-B69B-0A2CB5A1C606}" dt="2021-02-13T21:14:58.029" v="5709" actId="26606"/>
          <ac:picMkLst>
            <pc:docMk/>
            <pc:sldMk cId="1878389075" sldId="298"/>
            <ac:picMk id="4" creationId="{00000000-0000-0000-0000-000000000000}"/>
          </ac:picMkLst>
        </pc:picChg>
      </pc:sldChg>
      <pc:sldChg chg="add del">
        <pc:chgData name="Kristen Landreville" userId="f2dab55fb44754ed" providerId="LiveId" clId="{A7E53004-ADA5-4DE9-B69B-0A2CB5A1C606}" dt="2021-02-13T21:15:13.089" v="5717" actId="47"/>
        <pc:sldMkLst>
          <pc:docMk/>
          <pc:sldMk cId="1833944155" sldId="299"/>
        </pc:sldMkLst>
      </pc:sldChg>
      <pc:sldChg chg="delSp modSp mod delAnim modAnim">
        <pc:chgData name="Kristen Landreville" userId="f2dab55fb44754ed" providerId="LiveId" clId="{A7E53004-ADA5-4DE9-B69B-0A2CB5A1C606}" dt="2021-02-13T22:34:12.917" v="6482" actId="1076"/>
        <pc:sldMkLst>
          <pc:docMk/>
          <pc:sldMk cId="1611426225" sldId="300"/>
        </pc:sldMkLst>
        <pc:spChg chg="mod">
          <ac:chgData name="Kristen Landreville" userId="f2dab55fb44754ed" providerId="LiveId" clId="{A7E53004-ADA5-4DE9-B69B-0A2CB5A1C606}" dt="2021-02-12T22:13:24.484" v="1121" actId="20577"/>
          <ac:spMkLst>
            <pc:docMk/>
            <pc:sldMk cId="1611426225" sldId="300"/>
            <ac:spMk id="3" creationId="{00000000-0000-0000-0000-000000000000}"/>
          </ac:spMkLst>
        </pc:spChg>
        <pc:spChg chg="del">
          <ac:chgData name="Kristen Landreville" userId="f2dab55fb44754ed" providerId="LiveId" clId="{A7E53004-ADA5-4DE9-B69B-0A2CB5A1C606}" dt="2021-02-13T22:34:08.538" v="6481" actId="478"/>
          <ac:spMkLst>
            <pc:docMk/>
            <pc:sldMk cId="1611426225" sldId="300"/>
            <ac:spMk id="10" creationId="{06F11400-122C-4E37-9BB6-645ED204C3B8}"/>
          </ac:spMkLst>
        </pc:spChg>
        <pc:picChg chg="mod">
          <ac:chgData name="Kristen Landreville" userId="f2dab55fb44754ed" providerId="LiveId" clId="{A7E53004-ADA5-4DE9-B69B-0A2CB5A1C606}" dt="2021-02-13T22:34:12.917" v="6482" actId="1076"/>
          <ac:picMkLst>
            <pc:docMk/>
            <pc:sldMk cId="1611426225" sldId="300"/>
            <ac:picMk id="6" creationId="{62E70C3D-8A07-4900-8163-27D8312D5761}"/>
          </ac:picMkLst>
        </pc:picChg>
      </pc:sldChg>
      <pc:sldChg chg="addSp modSp mod modAnim">
        <pc:chgData name="Kristen Landreville" userId="f2dab55fb44754ed" providerId="LiveId" clId="{A7E53004-ADA5-4DE9-B69B-0A2CB5A1C606}" dt="2021-02-12T21:42:15.717" v="383"/>
        <pc:sldMkLst>
          <pc:docMk/>
          <pc:sldMk cId="453563634" sldId="301"/>
        </pc:sldMkLst>
        <pc:spChg chg="add mod">
          <ac:chgData name="Kristen Landreville" userId="f2dab55fb44754ed" providerId="LiveId" clId="{A7E53004-ADA5-4DE9-B69B-0A2CB5A1C606}" dt="2021-02-12T21:42:01.372" v="382" actId="20577"/>
          <ac:spMkLst>
            <pc:docMk/>
            <pc:sldMk cId="453563634" sldId="301"/>
            <ac:spMk id="4" creationId="{08F65F2F-CF40-4A58-BDED-0ED21C41EBCF}"/>
          </ac:spMkLst>
        </pc:spChg>
        <pc:picChg chg="mod">
          <ac:chgData name="Kristen Landreville" userId="f2dab55fb44754ed" providerId="LiveId" clId="{A7E53004-ADA5-4DE9-B69B-0A2CB5A1C606}" dt="2021-02-12T21:41:36.507" v="364" actId="1076"/>
          <ac:picMkLst>
            <pc:docMk/>
            <pc:sldMk cId="453563634" sldId="301"/>
            <ac:picMk id="7" creationId="{F39E6F0A-4FF1-43CD-A937-EA58B09B4567}"/>
          </ac:picMkLst>
        </pc:picChg>
      </pc:sldChg>
      <pc:sldChg chg="addSp modSp add mod setBg">
        <pc:chgData name="Kristen Landreville" userId="f2dab55fb44754ed" providerId="LiveId" clId="{A7E53004-ADA5-4DE9-B69B-0A2CB5A1C606}" dt="2021-02-13T21:21:03.592" v="5787" actId="26606"/>
        <pc:sldMkLst>
          <pc:docMk/>
          <pc:sldMk cId="44670069" sldId="303"/>
        </pc:sldMkLst>
        <pc:spChg chg="mod">
          <ac:chgData name="Kristen Landreville" userId="f2dab55fb44754ed" providerId="LiveId" clId="{A7E53004-ADA5-4DE9-B69B-0A2CB5A1C606}" dt="2021-02-13T21:21:03.592" v="5787" actId="26606"/>
          <ac:spMkLst>
            <pc:docMk/>
            <pc:sldMk cId="44670069" sldId="303"/>
            <ac:spMk id="2" creationId="{4F155AAB-BA07-496C-8499-AEDCFE6002D8}"/>
          </ac:spMkLst>
        </pc:spChg>
        <pc:spChg chg="add">
          <ac:chgData name="Kristen Landreville" userId="f2dab55fb44754ed" providerId="LiveId" clId="{A7E53004-ADA5-4DE9-B69B-0A2CB5A1C606}" dt="2021-02-13T21:21:03.592" v="5787" actId="26606"/>
          <ac:spMkLst>
            <pc:docMk/>
            <pc:sldMk cId="44670069" sldId="303"/>
            <ac:spMk id="9" creationId="{F44B2CE7-FD25-42E3-AB52-73B889FDAC4C}"/>
          </ac:spMkLst>
        </pc:spChg>
        <pc:spChg chg="add">
          <ac:chgData name="Kristen Landreville" userId="f2dab55fb44754ed" providerId="LiveId" clId="{A7E53004-ADA5-4DE9-B69B-0A2CB5A1C606}" dt="2021-02-13T21:21:03.592" v="5787" actId="26606"/>
          <ac:spMkLst>
            <pc:docMk/>
            <pc:sldMk cId="44670069" sldId="303"/>
            <ac:spMk id="11" creationId="{4CEA8393-144C-4FCF-9A6C-1102F988A207}"/>
          </ac:spMkLst>
        </pc:spChg>
        <pc:spChg chg="add">
          <ac:chgData name="Kristen Landreville" userId="f2dab55fb44754ed" providerId="LiveId" clId="{A7E53004-ADA5-4DE9-B69B-0A2CB5A1C606}" dt="2021-02-13T21:21:03.592" v="5787" actId="26606"/>
          <ac:spMkLst>
            <pc:docMk/>
            <pc:sldMk cId="44670069" sldId="303"/>
            <ac:spMk id="13" creationId="{35C31E2E-65FD-40B6-B604-C096F5B75FCF}"/>
          </ac:spMkLst>
        </pc:spChg>
        <pc:spChg chg="add">
          <ac:chgData name="Kristen Landreville" userId="f2dab55fb44754ed" providerId="LiveId" clId="{A7E53004-ADA5-4DE9-B69B-0A2CB5A1C606}" dt="2021-02-13T21:21:03.592" v="5787" actId="26606"/>
          <ac:spMkLst>
            <pc:docMk/>
            <pc:sldMk cId="44670069" sldId="303"/>
            <ac:spMk id="19" creationId="{A5D193CF-DFF5-4D9E-9479-AFEA04631AD2}"/>
          </ac:spMkLst>
        </pc:spChg>
        <pc:spChg chg="add">
          <ac:chgData name="Kristen Landreville" userId="f2dab55fb44754ed" providerId="LiveId" clId="{A7E53004-ADA5-4DE9-B69B-0A2CB5A1C606}" dt="2021-02-13T21:21:03.592" v="5787" actId="26606"/>
          <ac:spMkLst>
            <pc:docMk/>
            <pc:sldMk cId="44670069" sldId="303"/>
            <ac:spMk id="21" creationId="{D399AFD5-A2D3-443B-A1A8-FC933DAEEA0A}"/>
          </ac:spMkLst>
        </pc:spChg>
        <pc:spChg chg="add">
          <ac:chgData name="Kristen Landreville" userId="f2dab55fb44754ed" providerId="LiveId" clId="{A7E53004-ADA5-4DE9-B69B-0A2CB5A1C606}" dt="2021-02-13T21:21:03.592" v="5787" actId="26606"/>
          <ac:spMkLst>
            <pc:docMk/>
            <pc:sldMk cId="44670069" sldId="303"/>
            <ac:spMk id="23" creationId="{1F6153E0-BF99-4257-A3A3-16595490AB29}"/>
          </ac:spMkLst>
        </pc:spChg>
        <pc:spChg chg="add">
          <ac:chgData name="Kristen Landreville" userId="f2dab55fb44754ed" providerId="LiveId" clId="{A7E53004-ADA5-4DE9-B69B-0A2CB5A1C606}" dt="2021-02-13T21:21:03.592" v="5787" actId="26606"/>
          <ac:spMkLst>
            <pc:docMk/>
            <pc:sldMk cId="44670069" sldId="303"/>
            <ac:spMk id="25" creationId="{60C16A56-CE6C-404F-A1C2-DDC40BFEB34B}"/>
          </ac:spMkLst>
        </pc:spChg>
        <pc:grpChg chg="add">
          <ac:chgData name="Kristen Landreville" userId="f2dab55fb44754ed" providerId="LiveId" clId="{A7E53004-ADA5-4DE9-B69B-0A2CB5A1C606}" dt="2021-02-13T21:21:03.592" v="5787" actId="26606"/>
          <ac:grpSpMkLst>
            <pc:docMk/>
            <pc:sldMk cId="44670069" sldId="303"/>
            <ac:grpSpMk id="15" creationId="{A97B9141-8535-472D-B922-E499D77F8CFD}"/>
          </ac:grpSpMkLst>
        </pc:grpChg>
        <pc:grpChg chg="add">
          <ac:chgData name="Kristen Landreville" userId="f2dab55fb44754ed" providerId="LiveId" clId="{A7E53004-ADA5-4DE9-B69B-0A2CB5A1C606}" dt="2021-02-13T21:21:03.592" v="5787" actId="26606"/>
          <ac:grpSpMkLst>
            <pc:docMk/>
            <pc:sldMk cId="44670069" sldId="303"/>
            <ac:grpSpMk id="27" creationId="{07E5451F-66A4-42A9-944B-F73FAAE44025}"/>
          </ac:grpSpMkLst>
        </pc:grpChg>
        <pc:picChg chg="add mod">
          <ac:chgData name="Kristen Landreville" userId="f2dab55fb44754ed" providerId="LiveId" clId="{A7E53004-ADA5-4DE9-B69B-0A2CB5A1C606}" dt="2021-02-13T21:21:03.592" v="5787" actId="26606"/>
          <ac:picMkLst>
            <pc:docMk/>
            <pc:sldMk cId="44670069" sldId="303"/>
            <ac:picMk id="4" creationId="{8E2F0A92-6069-4880-8312-3491E0D9120E}"/>
          </ac:picMkLst>
        </pc:picChg>
      </pc:sldChg>
      <pc:sldChg chg="del">
        <pc:chgData name="Kristen Landreville" userId="f2dab55fb44754ed" providerId="LiveId" clId="{A7E53004-ADA5-4DE9-B69B-0A2CB5A1C606}" dt="2021-02-12T21:43:59.966" v="436" actId="47"/>
        <pc:sldMkLst>
          <pc:docMk/>
          <pc:sldMk cId="4243769453" sldId="303"/>
        </pc:sldMkLst>
      </pc:sldChg>
      <pc:sldChg chg="addSp delSp modSp mod ord addAnim delAnim modAnim">
        <pc:chgData name="Kristen Landreville" userId="f2dab55fb44754ed" providerId="LiveId" clId="{A7E53004-ADA5-4DE9-B69B-0A2CB5A1C606}" dt="2021-02-13T23:06:11.608" v="6729" actId="255"/>
        <pc:sldMkLst>
          <pc:docMk/>
          <pc:sldMk cId="234205836" sldId="304"/>
        </pc:sldMkLst>
        <pc:spChg chg="mod">
          <ac:chgData name="Kristen Landreville" userId="f2dab55fb44754ed" providerId="LiveId" clId="{A7E53004-ADA5-4DE9-B69B-0A2CB5A1C606}" dt="2021-02-13T22:27:50.904" v="6405" actId="14100"/>
          <ac:spMkLst>
            <pc:docMk/>
            <pc:sldMk cId="234205836" sldId="304"/>
            <ac:spMk id="2" creationId="{5102ACBC-EAD1-4117-9D94-46033E4E66D6}"/>
          </ac:spMkLst>
        </pc:spChg>
        <pc:spChg chg="mod">
          <ac:chgData name="Kristen Landreville" userId="f2dab55fb44754ed" providerId="LiveId" clId="{A7E53004-ADA5-4DE9-B69B-0A2CB5A1C606}" dt="2021-02-13T23:06:11.608" v="6729" actId="255"/>
          <ac:spMkLst>
            <pc:docMk/>
            <pc:sldMk cId="234205836" sldId="304"/>
            <ac:spMk id="3" creationId="{0E93943F-32E2-46D8-944C-3C86491D00A1}"/>
          </ac:spMkLst>
        </pc:spChg>
        <pc:spChg chg="del mod">
          <ac:chgData name="Kristen Landreville" userId="f2dab55fb44754ed" providerId="LiveId" clId="{A7E53004-ADA5-4DE9-B69B-0A2CB5A1C606}" dt="2021-02-13T22:22:35.490" v="6297" actId="478"/>
          <ac:spMkLst>
            <pc:docMk/>
            <pc:sldMk cId="234205836" sldId="304"/>
            <ac:spMk id="4" creationId="{2A5F90D3-FAFB-49AA-9D20-C5049ADFB040}"/>
          </ac:spMkLst>
        </pc:spChg>
        <pc:picChg chg="add mod modCrop">
          <ac:chgData name="Kristen Landreville" userId="f2dab55fb44754ed" providerId="LiveId" clId="{A7E53004-ADA5-4DE9-B69B-0A2CB5A1C606}" dt="2021-02-13T22:26:40.740" v="6391" actId="1076"/>
          <ac:picMkLst>
            <pc:docMk/>
            <pc:sldMk cId="234205836" sldId="304"/>
            <ac:picMk id="6" creationId="{D42E8788-C159-45D2-9B3C-BD6EA7AD06A5}"/>
          </ac:picMkLst>
        </pc:picChg>
      </pc:sldChg>
      <pc:sldChg chg="addSp modSp mod setBg">
        <pc:chgData name="Kristen Landreville" userId="f2dab55fb44754ed" providerId="LiveId" clId="{A7E53004-ADA5-4DE9-B69B-0A2CB5A1C606}" dt="2021-02-13T19:06:46.189" v="4932" actId="14100"/>
        <pc:sldMkLst>
          <pc:docMk/>
          <pc:sldMk cId="361583716" sldId="305"/>
        </pc:sldMkLst>
        <pc:spChg chg="add mod">
          <ac:chgData name="Kristen Landreville" userId="f2dab55fb44754ed" providerId="LiveId" clId="{A7E53004-ADA5-4DE9-B69B-0A2CB5A1C606}" dt="2021-02-13T19:06:46.189" v="4932" actId="14100"/>
          <ac:spMkLst>
            <pc:docMk/>
            <pc:sldMk cId="361583716" sldId="305"/>
            <ac:spMk id="2" creationId="{E432290A-3B0C-425B-AB3D-5FEBFBE47816}"/>
          </ac:spMkLst>
        </pc:spChg>
        <pc:spChg chg="mod">
          <ac:chgData name="Kristen Landreville" userId="f2dab55fb44754ed" providerId="LiveId" clId="{A7E53004-ADA5-4DE9-B69B-0A2CB5A1C606}" dt="2021-02-13T02:31:46.175" v="1618" actId="26606"/>
          <ac:spMkLst>
            <pc:docMk/>
            <pc:sldMk cId="361583716" sldId="305"/>
            <ac:spMk id="4" creationId="{388DB672-263E-4E20-992A-61A04F11185F}"/>
          </ac:spMkLst>
        </pc:spChg>
        <pc:spChg chg="mod">
          <ac:chgData name="Kristen Landreville" userId="f2dab55fb44754ed" providerId="LiveId" clId="{A7E53004-ADA5-4DE9-B69B-0A2CB5A1C606}" dt="2021-02-13T02:31:51.638" v="1625" actId="403"/>
          <ac:spMkLst>
            <pc:docMk/>
            <pc:sldMk cId="361583716" sldId="305"/>
            <ac:spMk id="5" creationId="{FB167F8C-58B6-46FA-8E2A-F4B157E9FE10}"/>
          </ac:spMkLst>
        </pc:spChg>
        <pc:spChg chg="add">
          <ac:chgData name="Kristen Landreville" userId="f2dab55fb44754ed" providerId="LiveId" clId="{A7E53004-ADA5-4DE9-B69B-0A2CB5A1C606}" dt="2021-02-13T02:31:46.175" v="1618" actId="26606"/>
          <ac:spMkLst>
            <pc:docMk/>
            <pc:sldMk cId="361583716" sldId="305"/>
            <ac:spMk id="10" creationId="{4BC66A0E-E5D5-4E7D-9B93-33945A88C2A2}"/>
          </ac:spMkLst>
        </pc:spChg>
        <pc:spChg chg="add">
          <ac:chgData name="Kristen Landreville" userId="f2dab55fb44754ed" providerId="LiveId" clId="{A7E53004-ADA5-4DE9-B69B-0A2CB5A1C606}" dt="2021-02-13T02:31:46.175" v="1618" actId="26606"/>
          <ac:spMkLst>
            <pc:docMk/>
            <pc:sldMk cId="361583716" sldId="305"/>
            <ac:spMk id="12" creationId="{5F90B9E6-5D91-4146-881E-1C680D9C758F}"/>
          </ac:spMkLst>
        </pc:spChg>
        <pc:spChg chg="add">
          <ac:chgData name="Kristen Landreville" userId="f2dab55fb44754ed" providerId="LiveId" clId="{A7E53004-ADA5-4DE9-B69B-0A2CB5A1C606}" dt="2021-02-13T02:31:46.175" v="1618" actId="26606"/>
          <ac:spMkLst>
            <pc:docMk/>
            <pc:sldMk cId="361583716" sldId="305"/>
            <ac:spMk id="14" creationId="{A24B8EE7-D55B-4678-8F34-54296AEC75E4}"/>
          </ac:spMkLst>
        </pc:spChg>
      </pc:sldChg>
      <pc:sldChg chg="modSp add mod">
        <pc:chgData name="Kristen Landreville" userId="f2dab55fb44754ed" providerId="LiveId" clId="{A7E53004-ADA5-4DE9-B69B-0A2CB5A1C606}" dt="2021-02-13T23:11:01.777" v="6760" actId="1076"/>
        <pc:sldMkLst>
          <pc:docMk/>
          <pc:sldMk cId="2894371562" sldId="306"/>
        </pc:sldMkLst>
        <pc:spChg chg="mod">
          <ac:chgData name="Kristen Landreville" userId="f2dab55fb44754ed" providerId="LiveId" clId="{A7E53004-ADA5-4DE9-B69B-0A2CB5A1C606}" dt="2021-02-13T23:11:01.777" v="6760" actId="1076"/>
          <ac:spMkLst>
            <pc:docMk/>
            <pc:sldMk cId="2894371562" sldId="306"/>
            <ac:spMk id="5" creationId="{C184A70C-242C-452C-9197-DD0D113155A2}"/>
          </ac:spMkLst>
        </pc:spChg>
        <pc:spChg chg="mod">
          <ac:chgData name="Kristen Landreville" userId="f2dab55fb44754ed" providerId="LiveId" clId="{A7E53004-ADA5-4DE9-B69B-0A2CB5A1C606}" dt="2021-02-13T21:22:17.934" v="5798" actId="404"/>
          <ac:spMkLst>
            <pc:docMk/>
            <pc:sldMk cId="2894371562" sldId="306"/>
            <ac:spMk id="6" creationId="{A1D4F7D8-7EDE-4C08-AD42-BF461A0B98FF}"/>
          </ac:spMkLst>
        </pc:spChg>
      </pc:sldChg>
      <pc:sldChg chg="addSp delSp modSp del mod delAnim setClrOvrMap">
        <pc:chgData name="Kristen Landreville" userId="f2dab55fb44754ed" providerId="LiveId" clId="{A7E53004-ADA5-4DE9-B69B-0A2CB5A1C606}" dt="2021-02-13T16:42:38.009" v="2658" actId="47"/>
        <pc:sldMkLst>
          <pc:docMk/>
          <pc:sldMk cId="1230652194" sldId="307"/>
        </pc:sldMkLst>
        <pc:spChg chg="mod">
          <ac:chgData name="Kristen Landreville" userId="f2dab55fb44754ed" providerId="LiveId" clId="{A7E53004-ADA5-4DE9-B69B-0A2CB5A1C606}" dt="2021-02-13T03:26:31.082" v="2151" actId="26606"/>
          <ac:spMkLst>
            <pc:docMk/>
            <pc:sldMk cId="1230652194" sldId="307"/>
            <ac:spMk id="2" creationId="{D7E52B74-1B8C-42D5-86D8-6403914F89A7}"/>
          </ac:spMkLst>
        </pc:spChg>
        <pc:spChg chg="mod">
          <ac:chgData name="Kristen Landreville" userId="f2dab55fb44754ed" providerId="LiveId" clId="{A7E53004-ADA5-4DE9-B69B-0A2CB5A1C606}" dt="2021-02-13T16:42:22.879" v="2647" actId="21"/>
          <ac:spMkLst>
            <pc:docMk/>
            <pc:sldMk cId="1230652194" sldId="307"/>
            <ac:spMk id="3" creationId="{E352CCF8-A8EC-40F0-A29E-1798B2DCA450}"/>
          </ac:spMkLst>
        </pc:spChg>
        <pc:spChg chg="del">
          <ac:chgData name="Kristen Landreville" userId="f2dab55fb44754ed" providerId="LiveId" clId="{A7E53004-ADA5-4DE9-B69B-0A2CB5A1C606}" dt="2021-02-13T03:22:51.925" v="2136" actId="478"/>
          <ac:spMkLst>
            <pc:docMk/>
            <pc:sldMk cId="1230652194" sldId="307"/>
            <ac:spMk id="8" creationId="{A98DD6EC-EAE6-4A85-A982-E6901AB9FDDF}"/>
          </ac:spMkLst>
        </pc:spChg>
        <pc:spChg chg="del">
          <ac:chgData name="Kristen Landreville" userId="f2dab55fb44754ed" providerId="LiveId" clId="{A7E53004-ADA5-4DE9-B69B-0A2CB5A1C606}" dt="2021-02-13T03:24:32.424" v="2142" actId="26606"/>
          <ac:spMkLst>
            <pc:docMk/>
            <pc:sldMk cId="1230652194" sldId="307"/>
            <ac:spMk id="12" creationId="{48DECF3D-77F3-432A-8E9F-2EDEB7E52727}"/>
          </ac:spMkLst>
        </pc:spChg>
        <pc:spChg chg="del">
          <ac:chgData name="Kristen Landreville" userId="f2dab55fb44754ed" providerId="LiveId" clId="{A7E53004-ADA5-4DE9-B69B-0A2CB5A1C606}" dt="2021-02-13T03:24:32.424" v="2142" actId="26606"/>
          <ac:spMkLst>
            <pc:docMk/>
            <pc:sldMk cId="1230652194" sldId="307"/>
            <ac:spMk id="14" creationId="{2B005987-55C8-40B7-9D41-192DC57691BF}"/>
          </ac:spMkLst>
        </pc:spChg>
        <pc:spChg chg="del">
          <ac:chgData name="Kristen Landreville" userId="f2dab55fb44754ed" providerId="LiveId" clId="{A7E53004-ADA5-4DE9-B69B-0A2CB5A1C606}" dt="2021-02-13T03:24:32.424" v="2142" actId="26606"/>
          <ac:spMkLst>
            <pc:docMk/>
            <pc:sldMk cId="1230652194" sldId="307"/>
            <ac:spMk id="16" creationId="{B69DF4F7-0EF1-46B9-9BC2-D83EEDC4B270}"/>
          </ac:spMkLst>
        </pc:spChg>
        <pc:spChg chg="add del">
          <ac:chgData name="Kristen Landreville" userId="f2dab55fb44754ed" providerId="LiveId" clId="{A7E53004-ADA5-4DE9-B69B-0A2CB5A1C606}" dt="2021-02-13T03:26:31.082" v="2151" actId="26606"/>
          <ac:spMkLst>
            <pc:docMk/>
            <pc:sldMk cId="1230652194" sldId="307"/>
            <ac:spMk id="25" creationId="{ABC9A3F9-9965-49F2-BDA9-58E516D012E6}"/>
          </ac:spMkLst>
        </pc:spChg>
        <pc:spChg chg="add del">
          <ac:chgData name="Kristen Landreville" userId="f2dab55fb44754ed" providerId="LiveId" clId="{A7E53004-ADA5-4DE9-B69B-0A2CB5A1C606}" dt="2021-02-13T03:26:31.082" v="2151" actId="26606"/>
          <ac:spMkLst>
            <pc:docMk/>
            <pc:sldMk cId="1230652194" sldId="307"/>
            <ac:spMk id="27" creationId="{62D23C82-369F-47E8-8C41-5E7DF6DD561E}"/>
          </ac:spMkLst>
        </pc:spChg>
        <pc:grpChg chg="del">
          <ac:chgData name="Kristen Landreville" userId="f2dab55fb44754ed" providerId="LiveId" clId="{A7E53004-ADA5-4DE9-B69B-0A2CB5A1C606}" dt="2021-02-13T03:24:32.424" v="2142" actId="26606"/>
          <ac:grpSpMkLst>
            <pc:docMk/>
            <pc:sldMk cId="1230652194" sldId="307"/>
            <ac:grpSpMk id="18" creationId="{5ABD47AE-FBDB-4E58-A346-1D13F1C09DCF}"/>
          </ac:grpSpMkLst>
        </pc:grpChg>
        <pc:grpChg chg="add del">
          <ac:chgData name="Kristen Landreville" userId="f2dab55fb44754ed" providerId="LiveId" clId="{A7E53004-ADA5-4DE9-B69B-0A2CB5A1C606}" dt="2021-02-13T03:26:31.082" v="2151" actId="26606"/>
          <ac:grpSpMkLst>
            <pc:docMk/>
            <pc:sldMk cId="1230652194" sldId="307"/>
            <ac:grpSpMk id="29" creationId="{E1BB6EB5-7368-4D9C-8A6C-3A796297B676}"/>
          </ac:grpSpMkLst>
        </pc:grpChg>
        <pc:picChg chg="del">
          <ac:chgData name="Kristen Landreville" userId="f2dab55fb44754ed" providerId="LiveId" clId="{A7E53004-ADA5-4DE9-B69B-0A2CB5A1C606}" dt="2021-02-13T03:22:57.290" v="2138" actId="478"/>
          <ac:picMkLst>
            <pc:docMk/>
            <pc:sldMk cId="1230652194" sldId="307"/>
            <ac:picMk id="5" creationId="{A1F540F5-6929-4C20-A4BA-2A616976E631}"/>
          </ac:picMkLst>
        </pc:picChg>
        <pc:picChg chg="add mod ord">
          <ac:chgData name="Kristen Landreville" userId="f2dab55fb44754ed" providerId="LiveId" clId="{A7E53004-ADA5-4DE9-B69B-0A2CB5A1C606}" dt="2021-02-13T03:26:31.082" v="2151" actId="26606"/>
          <ac:picMkLst>
            <pc:docMk/>
            <pc:sldMk cId="1230652194" sldId="307"/>
            <ac:picMk id="6" creationId="{816F6C3E-C191-4746-8FE8-374ABB473755}"/>
          </ac:picMkLst>
        </pc:picChg>
        <pc:picChg chg="del">
          <ac:chgData name="Kristen Landreville" userId="f2dab55fb44754ed" providerId="LiveId" clId="{A7E53004-ADA5-4DE9-B69B-0A2CB5A1C606}" dt="2021-02-13T03:22:53.794" v="2137" actId="478"/>
          <ac:picMkLst>
            <pc:docMk/>
            <pc:sldMk cId="1230652194" sldId="307"/>
            <ac:picMk id="7" creationId="{1B9C911E-9EAB-434E-8C94-B986FF737147}"/>
          </ac:picMkLst>
        </pc:picChg>
      </pc:sldChg>
      <pc:sldChg chg="addSp delSp modSp add mod">
        <pc:chgData name="Kristen Landreville" userId="f2dab55fb44754ed" providerId="LiveId" clId="{A7E53004-ADA5-4DE9-B69B-0A2CB5A1C606}" dt="2021-02-14T23:20:18.877" v="6972" actId="20577"/>
        <pc:sldMkLst>
          <pc:docMk/>
          <pc:sldMk cId="2113987179" sldId="307"/>
        </pc:sldMkLst>
        <pc:spChg chg="del">
          <ac:chgData name="Kristen Landreville" userId="f2dab55fb44754ed" providerId="LiveId" clId="{A7E53004-ADA5-4DE9-B69B-0A2CB5A1C606}" dt="2021-02-13T21:22:07.153" v="5796" actId="478"/>
          <ac:spMkLst>
            <pc:docMk/>
            <pc:sldMk cId="2113987179" sldId="307"/>
            <ac:spMk id="5" creationId="{C184A70C-242C-452C-9197-DD0D113155A2}"/>
          </ac:spMkLst>
        </pc:spChg>
        <pc:spChg chg="add del mod">
          <ac:chgData name="Kristen Landreville" userId="f2dab55fb44754ed" providerId="LiveId" clId="{A7E53004-ADA5-4DE9-B69B-0A2CB5A1C606}" dt="2021-02-13T23:11:34.818" v="6765" actId="478"/>
          <ac:spMkLst>
            <pc:docMk/>
            <pc:sldMk cId="2113987179" sldId="307"/>
            <ac:spMk id="6" creationId="{B2747C33-BA13-46DD-8A29-F94FCAC8FF9D}"/>
          </ac:spMkLst>
        </pc:spChg>
        <pc:spChg chg="mod">
          <ac:chgData name="Kristen Landreville" userId="f2dab55fb44754ed" providerId="LiveId" clId="{A7E53004-ADA5-4DE9-B69B-0A2CB5A1C606}" dt="2021-02-14T23:20:18.877" v="6972" actId="20577"/>
          <ac:spMkLst>
            <pc:docMk/>
            <pc:sldMk cId="2113987179" sldId="307"/>
            <ac:spMk id="8" creationId="{C31EAAAE-A546-4B67-B8D5-C765DE3A4F4F}"/>
          </ac:spMkLst>
        </pc:spChg>
        <pc:spChg chg="add mod">
          <ac:chgData name="Kristen Landreville" userId="f2dab55fb44754ed" providerId="LiveId" clId="{A7E53004-ADA5-4DE9-B69B-0A2CB5A1C606}" dt="2021-02-13T23:11:35.511" v="6766"/>
          <ac:spMkLst>
            <pc:docMk/>
            <pc:sldMk cId="2113987179" sldId="307"/>
            <ac:spMk id="9" creationId="{7A2173AA-DE25-479F-84CD-3B12D7F2962E}"/>
          </ac:spMkLst>
        </pc:spChg>
      </pc:sldChg>
      <pc:sldChg chg="addSp delSp modSp mod">
        <pc:chgData name="Kristen Landreville" userId="f2dab55fb44754ed" providerId="LiveId" clId="{A7E53004-ADA5-4DE9-B69B-0A2CB5A1C606}" dt="2021-02-13T03:13:37.631" v="1863" actId="403"/>
        <pc:sldMkLst>
          <pc:docMk/>
          <pc:sldMk cId="1825453210" sldId="308"/>
        </pc:sldMkLst>
        <pc:spChg chg="mod">
          <ac:chgData name="Kristen Landreville" userId="f2dab55fb44754ed" providerId="LiveId" clId="{A7E53004-ADA5-4DE9-B69B-0A2CB5A1C606}" dt="2021-02-13T03:13:18.990" v="1859" actId="26606"/>
          <ac:spMkLst>
            <pc:docMk/>
            <pc:sldMk cId="1825453210" sldId="308"/>
            <ac:spMk id="2" creationId="{C2569628-493D-4F6C-A74B-EAB53495215E}"/>
          </ac:spMkLst>
        </pc:spChg>
        <pc:spChg chg="mod ord">
          <ac:chgData name="Kristen Landreville" userId="f2dab55fb44754ed" providerId="LiveId" clId="{A7E53004-ADA5-4DE9-B69B-0A2CB5A1C606}" dt="2021-02-13T03:13:37.631" v="1863" actId="403"/>
          <ac:spMkLst>
            <pc:docMk/>
            <pc:sldMk cId="1825453210" sldId="308"/>
            <ac:spMk id="3" creationId="{6FF6FF95-2E76-4CDE-B823-63B8B01D33C1}"/>
          </ac:spMkLst>
        </pc:spChg>
        <pc:spChg chg="del">
          <ac:chgData name="Kristen Landreville" userId="f2dab55fb44754ed" providerId="LiveId" clId="{A7E53004-ADA5-4DE9-B69B-0A2CB5A1C606}" dt="2021-02-13T03:13:18.990" v="1859" actId="26606"/>
          <ac:spMkLst>
            <pc:docMk/>
            <pc:sldMk cId="1825453210" sldId="308"/>
            <ac:spMk id="16" creationId="{A37A85EE-8F96-4C48-89D0-794F7A1AF201}"/>
          </ac:spMkLst>
        </pc:spChg>
        <pc:spChg chg="del">
          <ac:chgData name="Kristen Landreville" userId="f2dab55fb44754ed" providerId="LiveId" clId="{A7E53004-ADA5-4DE9-B69B-0A2CB5A1C606}" dt="2021-02-13T03:13:18.990" v="1859" actId="26606"/>
          <ac:spMkLst>
            <pc:docMk/>
            <pc:sldMk cId="1825453210" sldId="308"/>
            <ac:spMk id="18" creationId="{4C5D5993-3679-4F25-8CB6-E737C17503F2}"/>
          </ac:spMkLst>
        </pc:spChg>
        <pc:spChg chg="del">
          <ac:chgData name="Kristen Landreville" userId="f2dab55fb44754ed" providerId="LiveId" clId="{A7E53004-ADA5-4DE9-B69B-0A2CB5A1C606}" dt="2021-02-13T03:13:18.990" v="1859" actId="26606"/>
          <ac:spMkLst>
            <pc:docMk/>
            <pc:sldMk cId="1825453210" sldId="308"/>
            <ac:spMk id="20" creationId="{6D60E01B-3110-4CCA-B8CD-EC58D8E21254}"/>
          </ac:spMkLst>
        </pc:spChg>
        <pc:spChg chg="del">
          <ac:chgData name="Kristen Landreville" userId="f2dab55fb44754ed" providerId="LiveId" clId="{A7E53004-ADA5-4DE9-B69B-0A2CB5A1C606}" dt="2021-02-13T03:13:18.990" v="1859" actId="26606"/>
          <ac:spMkLst>
            <pc:docMk/>
            <pc:sldMk cId="1825453210" sldId="308"/>
            <ac:spMk id="22" creationId="{10317C3A-508E-4F60-A72D-705385171B4A}"/>
          </ac:spMkLst>
        </pc:spChg>
        <pc:spChg chg="del">
          <ac:chgData name="Kristen Landreville" userId="f2dab55fb44754ed" providerId="LiveId" clId="{A7E53004-ADA5-4DE9-B69B-0A2CB5A1C606}" dt="2021-02-13T03:13:18.990" v="1859" actId="26606"/>
          <ac:spMkLst>
            <pc:docMk/>
            <pc:sldMk cId="1825453210" sldId="308"/>
            <ac:spMk id="24" creationId="{913D8613-C94A-4DA1-8B3A-00CADECFE590}"/>
          </ac:spMkLst>
        </pc:spChg>
        <pc:spChg chg="add">
          <ac:chgData name="Kristen Landreville" userId="f2dab55fb44754ed" providerId="LiveId" clId="{A7E53004-ADA5-4DE9-B69B-0A2CB5A1C606}" dt="2021-02-13T03:13:18.990" v="1859" actId="26606"/>
          <ac:spMkLst>
            <pc:docMk/>
            <pc:sldMk cId="1825453210" sldId="308"/>
            <ac:spMk id="33" creationId="{B7D98B74-1028-403E-AC42-463339AD30CB}"/>
          </ac:spMkLst>
        </pc:spChg>
        <pc:spChg chg="add">
          <ac:chgData name="Kristen Landreville" userId="f2dab55fb44754ed" providerId="LiveId" clId="{A7E53004-ADA5-4DE9-B69B-0A2CB5A1C606}" dt="2021-02-13T03:13:18.990" v="1859" actId="26606"/>
          <ac:spMkLst>
            <pc:docMk/>
            <pc:sldMk cId="1825453210" sldId="308"/>
            <ac:spMk id="35" creationId="{E81A0BCD-3167-43C9-B22F-3B402EB1D1E4}"/>
          </ac:spMkLst>
        </pc:spChg>
        <pc:spChg chg="add">
          <ac:chgData name="Kristen Landreville" userId="f2dab55fb44754ed" providerId="LiveId" clId="{A7E53004-ADA5-4DE9-B69B-0A2CB5A1C606}" dt="2021-02-13T03:13:18.990" v="1859" actId="26606"/>
          <ac:spMkLst>
            <pc:docMk/>
            <pc:sldMk cId="1825453210" sldId="308"/>
            <ac:spMk id="37" creationId="{42B2D906-CDCB-4819-968A-84A910C492EE}"/>
          </ac:spMkLst>
        </pc:spChg>
        <pc:spChg chg="add">
          <ac:chgData name="Kristen Landreville" userId="f2dab55fb44754ed" providerId="LiveId" clId="{A7E53004-ADA5-4DE9-B69B-0A2CB5A1C606}" dt="2021-02-13T03:13:18.990" v="1859" actId="26606"/>
          <ac:spMkLst>
            <pc:docMk/>
            <pc:sldMk cId="1825453210" sldId="308"/>
            <ac:spMk id="39" creationId="{2E0CD47B-6FC6-4CB6-BEF2-0C32B0409D12}"/>
          </ac:spMkLst>
        </pc:spChg>
        <pc:spChg chg="add">
          <ac:chgData name="Kristen Landreville" userId="f2dab55fb44754ed" providerId="LiveId" clId="{A7E53004-ADA5-4DE9-B69B-0A2CB5A1C606}" dt="2021-02-13T03:13:18.990" v="1859" actId="26606"/>
          <ac:spMkLst>
            <pc:docMk/>
            <pc:sldMk cId="1825453210" sldId="308"/>
            <ac:spMk id="41" creationId="{3D50E582-0DB4-4E9E-8E22-BDED2134F4FD}"/>
          </ac:spMkLst>
        </pc:spChg>
        <pc:spChg chg="add">
          <ac:chgData name="Kristen Landreville" userId="f2dab55fb44754ed" providerId="LiveId" clId="{A7E53004-ADA5-4DE9-B69B-0A2CB5A1C606}" dt="2021-02-13T03:13:18.990" v="1859" actId="26606"/>
          <ac:spMkLst>
            <pc:docMk/>
            <pc:sldMk cId="1825453210" sldId="308"/>
            <ac:spMk id="43" creationId="{0E5AB951-79A0-4D21-AAC0-B848FCFECBFB}"/>
          </ac:spMkLst>
        </pc:spChg>
        <pc:grpChg chg="del">
          <ac:chgData name="Kristen Landreville" userId="f2dab55fb44754ed" providerId="LiveId" clId="{A7E53004-ADA5-4DE9-B69B-0A2CB5A1C606}" dt="2021-02-13T03:13:18.990" v="1859" actId="26606"/>
          <ac:grpSpMkLst>
            <pc:docMk/>
            <pc:sldMk cId="1825453210" sldId="308"/>
            <ac:grpSpMk id="26" creationId="{B3D06BC4-F95D-482C-A5C8-60004750853A}"/>
          </ac:grpSpMkLst>
        </pc:grpChg>
        <pc:picChg chg="mod ord">
          <ac:chgData name="Kristen Landreville" userId="f2dab55fb44754ed" providerId="LiveId" clId="{A7E53004-ADA5-4DE9-B69B-0A2CB5A1C606}" dt="2021-02-13T03:13:18.990" v="1859" actId="26606"/>
          <ac:picMkLst>
            <pc:docMk/>
            <pc:sldMk cId="1825453210" sldId="308"/>
            <ac:picMk id="5" creationId="{7B9F482D-E8FD-44B0-98B0-DB0591CB0359}"/>
          </ac:picMkLst>
        </pc:picChg>
        <pc:picChg chg="mod">
          <ac:chgData name="Kristen Landreville" userId="f2dab55fb44754ed" providerId="LiveId" clId="{A7E53004-ADA5-4DE9-B69B-0A2CB5A1C606}" dt="2021-02-13T03:13:18.990" v="1859" actId="26606"/>
          <ac:picMkLst>
            <pc:docMk/>
            <pc:sldMk cId="1825453210" sldId="308"/>
            <ac:picMk id="7" creationId="{65E6198F-9291-4E47-A2D6-F0C326F966B5}"/>
          </ac:picMkLst>
        </pc:picChg>
        <pc:picChg chg="mod ord">
          <ac:chgData name="Kristen Landreville" userId="f2dab55fb44754ed" providerId="LiveId" clId="{A7E53004-ADA5-4DE9-B69B-0A2CB5A1C606}" dt="2021-02-13T03:13:18.990" v="1859" actId="26606"/>
          <ac:picMkLst>
            <pc:docMk/>
            <pc:sldMk cId="1825453210" sldId="308"/>
            <ac:picMk id="9" creationId="{620A8813-074F-4AD2-AA6F-881F18C96F47}"/>
          </ac:picMkLst>
        </pc:picChg>
        <pc:picChg chg="mod">
          <ac:chgData name="Kristen Landreville" userId="f2dab55fb44754ed" providerId="LiveId" clId="{A7E53004-ADA5-4DE9-B69B-0A2CB5A1C606}" dt="2021-02-13T03:13:18.990" v="1859" actId="26606"/>
          <ac:picMkLst>
            <pc:docMk/>
            <pc:sldMk cId="1825453210" sldId="308"/>
            <ac:picMk id="11" creationId="{CC072B69-6194-4CAC-812E-7042644F5BB4}"/>
          </ac:picMkLst>
        </pc:picChg>
      </pc:sldChg>
      <pc:sldChg chg="modSp mod">
        <pc:chgData name="Kristen Landreville" userId="f2dab55fb44754ed" providerId="LiveId" clId="{A7E53004-ADA5-4DE9-B69B-0A2CB5A1C606}" dt="2021-02-13T03:13:52.623" v="1865" actId="1076"/>
        <pc:sldMkLst>
          <pc:docMk/>
          <pc:sldMk cId="3343441185" sldId="309"/>
        </pc:sldMkLst>
        <pc:spChg chg="mod">
          <ac:chgData name="Kristen Landreville" userId="f2dab55fb44754ed" providerId="LiveId" clId="{A7E53004-ADA5-4DE9-B69B-0A2CB5A1C606}" dt="2021-02-13T03:13:47.075" v="1864" actId="20577"/>
          <ac:spMkLst>
            <pc:docMk/>
            <pc:sldMk cId="3343441185" sldId="309"/>
            <ac:spMk id="3" creationId="{6FF6FF95-2E76-4CDE-B823-63B8B01D33C1}"/>
          </ac:spMkLst>
        </pc:spChg>
        <pc:picChg chg="mod">
          <ac:chgData name="Kristen Landreville" userId="f2dab55fb44754ed" providerId="LiveId" clId="{A7E53004-ADA5-4DE9-B69B-0A2CB5A1C606}" dt="2021-02-13T03:13:52.623" v="1865" actId="1076"/>
          <ac:picMkLst>
            <pc:docMk/>
            <pc:sldMk cId="3343441185" sldId="309"/>
            <ac:picMk id="5" creationId="{A2032F48-EE0A-4351-AF56-0C3026631659}"/>
          </ac:picMkLst>
        </pc:picChg>
      </pc:sldChg>
      <pc:sldChg chg="addSp delSp modSp add mod">
        <pc:chgData name="Kristen Landreville" userId="f2dab55fb44754ed" providerId="LiveId" clId="{A7E53004-ADA5-4DE9-B69B-0A2CB5A1C606}" dt="2021-02-13T23:11:56.712" v="6772"/>
        <pc:sldMkLst>
          <pc:docMk/>
          <pc:sldMk cId="3051820466" sldId="310"/>
        </pc:sldMkLst>
        <pc:spChg chg="del">
          <ac:chgData name="Kristen Landreville" userId="f2dab55fb44754ed" providerId="LiveId" clId="{A7E53004-ADA5-4DE9-B69B-0A2CB5A1C606}" dt="2021-02-13T21:22:43.691" v="5806" actId="478"/>
          <ac:spMkLst>
            <pc:docMk/>
            <pc:sldMk cId="3051820466" sldId="310"/>
            <ac:spMk id="5" creationId="{C184A70C-242C-452C-9197-DD0D113155A2}"/>
          </ac:spMkLst>
        </pc:spChg>
        <pc:spChg chg="mod">
          <ac:chgData name="Kristen Landreville" userId="f2dab55fb44754ed" providerId="LiveId" clId="{A7E53004-ADA5-4DE9-B69B-0A2CB5A1C606}" dt="2021-02-13T21:22:39.311" v="5805" actId="404"/>
          <ac:spMkLst>
            <pc:docMk/>
            <pc:sldMk cId="3051820466" sldId="310"/>
            <ac:spMk id="6" creationId="{98E0B80C-E29F-4D83-B866-403C580B04D2}"/>
          </ac:spMkLst>
        </pc:spChg>
        <pc:spChg chg="add del mod">
          <ac:chgData name="Kristen Landreville" userId="f2dab55fb44754ed" providerId="LiveId" clId="{A7E53004-ADA5-4DE9-B69B-0A2CB5A1C606}" dt="2021-02-13T23:11:56.065" v="6771" actId="478"/>
          <ac:spMkLst>
            <pc:docMk/>
            <pc:sldMk cId="3051820466" sldId="310"/>
            <ac:spMk id="8" creationId="{D9AFB907-D7FD-41C6-A24B-E08C2A6C8F5D}"/>
          </ac:spMkLst>
        </pc:spChg>
        <pc:spChg chg="add mod">
          <ac:chgData name="Kristen Landreville" userId="f2dab55fb44754ed" providerId="LiveId" clId="{A7E53004-ADA5-4DE9-B69B-0A2CB5A1C606}" dt="2021-02-13T23:11:56.712" v="6772"/>
          <ac:spMkLst>
            <pc:docMk/>
            <pc:sldMk cId="3051820466" sldId="310"/>
            <ac:spMk id="9" creationId="{B03670E6-D9A4-4B28-8187-1ABE5626EC9D}"/>
          </ac:spMkLst>
        </pc:spChg>
      </pc:sldChg>
      <pc:sldChg chg="modSp del mod">
        <pc:chgData name="Kristen Landreville" userId="f2dab55fb44754ed" providerId="LiveId" clId="{A7E53004-ADA5-4DE9-B69B-0A2CB5A1C606}" dt="2021-02-13T03:19:59.302" v="2120" actId="2696"/>
        <pc:sldMkLst>
          <pc:docMk/>
          <pc:sldMk cId="3629129371" sldId="310"/>
        </pc:sldMkLst>
        <pc:spChg chg="mod">
          <ac:chgData name="Kristen Landreville" userId="f2dab55fb44754ed" providerId="LiveId" clId="{A7E53004-ADA5-4DE9-B69B-0A2CB5A1C606}" dt="2021-02-13T03:14:08.472" v="1866" actId="14100"/>
          <ac:spMkLst>
            <pc:docMk/>
            <pc:sldMk cId="3629129371" sldId="310"/>
            <ac:spMk id="3" creationId="{6FF6FF95-2E76-4CDE-B823-63B8B01D33C1}"/>
          </ac:spMkLst>
        </pc:spChg>
        <pc:spChg chg="mod">
          <ac:chgData name="Kristen Landreville" userId="f2dab55fb44754ed" providerId="LiveId" clId="{A7E53004-ADA5-4DE9-B69B-0A2CB5A1C606}" dt="2021-02-13T03:18:06.012" v="2115" actId="1076"/>
          <ac:spMkLst>
            <pc:docMk/>
            <pc:sldMk cId="3629129371" sldId="310"/>
            <ac:spMk id="4" creationId="{16C71748-38C3-4C43-9575-527ABD1BE17D}"/>
          </ac:spMkLst>
        </pc:spChg>
        <pc:spChg chg="mod">
          <ac:chgData name="Kristen Landreville" userId="f2dab55fb44754ed" providerId="LiveId" clId="{A7E53004-ADA5-4DE9-B69B-0A2CB5A1C606}" dt="2021-02-13T03:18:12.773" v="2117" actId="1076"/>
          <ac:spMkLst>
            <pc:docMk/>
            <pc:sldMk cId="3629129371" sldId="310"/>
            <ac:spMk id="5" creationId="{D317F46E-D774-4FE0-87A1-EC28AAAF9564}"/>
          </ac:spMkLst>
        </pc:spChg>
        <pc:spChg chg="mod">
          <ac:chgData name="Kristen Landreville" userId="f2dab55fb44754ed" providerId="LiveId" clId="{A7E53004-ADA5-4DE9-B69B-0A2CB5A1C606}" dt="2021-02-13T03:18:09.830" v="2116" actId="1076"/>
          <ac:spMkLst>
            <pc:docMk/>
            <pc:sldMk cId="3629129371" sldId="310"/>
            <ac:spMk id="6" creationId="{3CF20928-BC01-480F-A672-0EA693BC489C}"/>
          </ac:spMkLst>
        </pc:spChg>
        <pc:spChg chg="mod">
          <ac:chgData name="Kristen Landreville" userId="f2dab55fb44754ed" providerId="LiveId" clId="{A7E53004-ADA5-4DE9-B69B-0A2CB5A1C606}" dt="2021-02-13T03:17:59.339" v="2114" actId="1076"/>
          <ac:spMkLst>
            <pc:docMk/>
            <pc:sldMk cId="3629129371" sldId="310"/>
            <ac:spMk id="7" creationId="{AD875CE3-7118-4E3F-B362-CB2A1DEFB3CA}"/>
          </ac:spMkLst>
        </pc:spChg>
        <pc:spChg chg="mod">
          <ac:chgData name="Kristen Landreville" userId="f2dab55fb44754ed" providerId="LiveId" clId="{A7E53004-ADA5-4DE9-B69B-0A2CB5A1C606}" dt="2021-02-13T03:16:26.567" v="2110" actId="14100"/>
          <ac:spMkLst>
            <pc:docMk/>
            <pc:sldMk cId="3629129371" sldId="310"/>
            <ac:spMk id="9" creationId="{163EFEB1-D896-4CA9-BA99-9B706B17DC76}"/>
          </ac:spMkLst>
        </pc:spChg>
      </pc:sldChg>
      <pc:sldChg chg="addSp modSp mod">
        <pc:chgData name="Kristen Landreville" userId="f2dab55fb44754ed" providerId="LiveId" clId="{A7E53004-ADA5-4DE9-B69B-0A2CB5A1C606}" dt="2021-02-13T23:02:34.353" v="6680" actId="1076"/>
        <pc:sldMkLst>
          <pc:docMk/>
          <pc:sldMk cId="780811397" sldId="311"/>
        </pc:sldMkLst>
        <pc:spChg chg="mod">
          <ac:chgData name="Kristen Landreville" userId="f2dab55fb44754ed" providerId="LiveId" clId="{A7E53004-ADA5-4DE9-B69B-0A2CB5A1C606}" dt="2021-02-13T03:19:50.964" v="2119" actId="20577"/>
          <ac:spMkLst>
            <pc:docMk/>
            <pc:sldMk cId="780811397" sldId="311"/>
            <ac:spMk id="3" creationId="{6FF6FF95-2E76-4CDE-B823-63B8B01D33C1}"/>
          </ac:spMkLst>
        </pc:spChg>
        <pc:spChg chg="add mod">
          <ac:chgData name="Kristen Landreville" userId="f2dab55fb44754ed" providerId="LiveId" clId="{A7E53004-ADA5-4DE9-B69B-0A2CB5A1C606}" dt="2021-02-13T23:02:34.353" v="6680" actId="1076"/>
          <ac:spMkLst>
            <pc:docMk/>
            <pc:sldMk cId="780811397" sldId="311"/>
            <ac:spMk id="19" creationId="{FAD8F74A-49AF-4014-89FD-A9ED7C92BCF1}"/>
          </ac:spMkLst>
        </pc:spChg>
      </pc:sldChg>
      <pc:sldChg chg="addSp modSp mod">
        <pc:chgData name="Kristen Landreville" userId="f2dab55fb44754ed" providerId="LiveId" clId="{A7E53004-ADA5-4DE9-B69B-0A2CB5A1C606}" dt="2021-02-13T23:02:52.979" v="6681" actId="1076"/>
        <pc:sldMkLst>
          <pc:docMk/>
          <pc:sldMk cId="1548793544" sldId="312"/>
        </pc:sldMkLst>
        <pc:spChg chg="mod">
          <ac:chgData name="Kristen Landreville" userId="f2dab55fb44754ed" providerId="LiveId" clId="{A7E53004-ADA5-4DE9-B69B-0A2CB5A1C606}" dt="2021-02-13T03:19:45.556" v="2118" actId="20577"/>
          <ac:spMkLst>
            <pc:docMk/>
            <pc:sldMk cId="1548793544" sldId="312"/>
            <ac:spMk id="3" creationId="{6FF6FF95-2E76-4CDE-B823-63B8B01D33C1}"/>
          </ac:spMkLst>
        </pc:spChg>
        <pc:spChg chg="add mod">
          <ac:chgData name="Kristen Landreville" userId="f2dab55fb44754ed" providerId="LiveId" clId="{A7E53004-ADA5-4DE9-B69B-0A2CB5A1C606}" dt="2021-02-13T23:02:52.979" v="6681" actId="1076"/>
          <ac:spMkLst>
            <pc:docMk/>
            <pc:sldMk cId="1548793544" sldId="312"/>
            <ac:spMk id="19" creationId="{0951EB85-7707-484B-AA38-208E134D398C}"/>
          </ac:spMkLst>
        </pc:spChg>
      </pc:sldChg>
      <pc:sldChg chg="addSp modSp mod">
        <pc:chgData name="Kristen Landreville" userId="f2dab55fb44754ed" providerId="LiveId" clId="{A7E53004-ADA5-4DE9-B69B-0A2CB5A1C606}" dt="2021-02-13T23:03:10.371" v="6682" actId="1076"/>
        <pc:sldMkLst>
          <pc:docMk/>
          <pc:sldMk cId="3190047662" sldId="313"/>
        </pc:sldMkLst>
        <pc:spChg chg="mod">
          <ac:chgData name="Kristen Landreville" userId="f2dab55fb44754ed" providerId="LiveId" clId="{A7E53004-ADA5-4DE9-B69B-0A2CB5A1C606}" dt="2021-02-13T03:21:57.975" v="2135" actId="403"/>
          <ac:spMkLst>
            <pc:docMk/>
            <pc:sldMk cId="3190047662" sldId="313"/>
            <ac:spMk id="3" creationId="{6FF6FF95-2E76-4CDE-B823-63B8B01D33C1}"/>
          </ac:spMkLst>
        </pc:spChg>
        <pc:spChg chg="add mod">
          <ac:chgData name="Kristen Landreville" userId="f2dab55fb44754ed" providerId="LiveId" clId="{A7E53004-ADA5-4DE9-B69B-0A2CB5A1C606}" dt="2021-02-13T23:03:10.371" v="6682" actId="1076"/>
          <ac:spMkLst>
            <pc:docMk/>
            <pc:sldMk cId="3190047662" sldId="313"/>
            <ac:spMk id="6" creationId="{A32B423E-EFFE-4074-A974-26B8FB321AAF}"/>
          </ac:spMkLst>
        </pc:spChg>
        <pc:picChg chg="mod">
          <ac:chgData name="Kristen Landreville" userId="f2dab55fb44754ed" providerId="LiveId" clId="{A7E53004-ADA5-4DE9-B69B-0A2CB5A1C606}" dt="2021-02-13T21:06:55.485" v="5598" actId="1076"/>
          <ac:picMkLst>
            <pc:docMk/>
            <pc:sldMk cId="3190047662" sldId="313"/>
            <ac:picMk id="5" creationId="{BA5B64FA-7F2A-4629-92D1-9E017EADDDE9}"/>
          </ac:picMkLst>
        </pc:picChg>
      </pc:sldChg>
      <pc:sldChg chg="addSp delSp modSp mod">
        <pc:chgData name="Kristen Landreville" userId="f2dab55fb44754ed" providerId="LiveId" clId="{A7E53004-ADA5-4DE9-B69B-0A2CB5A1C606}" dt="2021-02-13T23:03:14.380" v="6683" actId="1076"/>
        <pc:sldMkLst>
          <pc:docMk/>
          <pc:sldMk cId="3941603296" sldId="314"/>
        </pc:sldMkLst>
        <pc:spChg chg="mod">
          <ac:chgData name="Kristen Landreville" userId="f2dab55fb44754ed" providerId="LiveId" clId="{A7E53004-ADA5-4DE9-B69B-0A2CB5A1C606}" dt="2021-02-13T03:21:11.634" v="2123" actId="26606"/>
          <ac:spMkLst>
            <pc:docMk/>
            <pc:sldMk cId="3941603296" sldId="314"/>
            <ac:spMk id="2" creationId="{C2569628-493D-4F6C-A74B-EAB53495215E}"/>
          </ac:spMkLst>
        </pc:spChg>
        <pc:spChg chg="add mod">
          <ac:chgData name="Kristen Landreville" userId="f2dab55fb44754ed" providerId="LiveId" clId="{A7E53004-ADA5-4DE9-B69B-0A2CB5A1C606}" dt="2021-02-13T23:03:14.380" v="6683" actId="1076"/>
          <ac:spMkLst>
            <pc:docMk/>
            <pc:sldMk cId="3941603296" sldId="314"/>
            <ac:spMk id="32" creationId="{0EB6EEE2-10FD-49FF-BE63-37023980588B}"/>
          </ac:spMkLst>
        </pc:spChg>
        <pc:spChg chg="del">
          <ac:chgData name="Kristen Landreville" userId="f2dab55fb44754ed" providerId="LiveId" clId="{A7E53004-ADA5-4DE9-B69B-0A2CB5A1C606}" dt="2021-02-13T03:21:11.634" v="2123" actId="26606"/>
          <ac:spMkLst>
            <pc:docMk/>
            <pc:sldMk cId="3941603296" sldId="314"/>
            <ac:spMk id="81" creationId="{F44B2CE7-FD25-42E3-AB52-73B889FDAC4C}"/>
          </ac:spMkLst>
        </pc:spChg>
        <pc:spChg chg="del">
          <ac:chgData name="Kristen Landreville" userId="f2dab55fb44754ed" providerId="LiveId" clId="{A7E53004-ADA5-4DE9-B69B-0A2CB5A1C606}" dt="2021-02-13T03:21:11.634" v="2123" actId="26606"/>
          <ac:spMkLst>
            <pc:docMk/>
            <pc:sldMk cId="3941603296" sldId="314"/>
            <ac:spMk id="83" creationId="{4CEA8393-144C-4FCF-9A6C-1102F988A207}"/>
          </ac:spMkLst>
        </pc:spChg>
        <pc:spChg chg="del">
          <ac:chgData name="Kristen Landreville" userId="f2dab55fb44754ed" providerId="LiveId" clId="{A7E53004-ADA5-4DE9-B69B-0A2CB5A1C606}" dt="2021-02-13T03:21:11.634" v="2123" actId="26606"/>
          <ac:spMkLst>
            <pc:docMk/>
            <pc:sldMk cId="3941603296" sldId="314"/>
            <ac:spMk id="85" creationId="{35C31E2E-65FD-40B6-B604-C096F5B75FCF}"/>
          </ac:spMkLst>
        </pc:spChg>
        <pc:spChg chg="del">
          <ac:chgData name="Kristen Landreville" userId="f2dab55fb44754ed" providerId="LiveId" clId="{A7E53004-ADA5-4DE9-B69B-0A2CB5A1C606}" dt="2021-02-13T03:21:11.634" v="2123" actId="26606"/>
          <ac:spMkLst>
            <pc:docMk/>
            <pc:sldMk cId="3941603296" sldId="314"/>
            <ac:spMk id="91" creationId="{A5D193CF-DFF5-4D9E-9479-AFEA04631AD2}"/>
          </ac:spMkLst>
        </pc:spChg>
        <pc:spChg chg="del">
          <ac:chgData name="Kristen Landreville" userId="f2dab55fb44754ed" providerId="LiveId" clId="{A7E53004-ADA5-4DE9-B69B-0A2CB5A1C606}" dt="2021-02-13T03:21:11.634" v="2123" actId="26606"/>
          <ac:spMkLst>
            <pc:docMk/>
            <pc:sldMk cId="3941603296" sldId="314"/>
            <ac:spMk id="93" creationId="{D399AFD5-A2D3-443B-A1A8-FC933DAEEA0A}"/>
          </ac:spMkLst>
        </pc:spChg>
        <pc:spChg chg="del">
          <ac:chgData name="Kristen Landreville" userId="f2dab55fb44754ed" providerId="LiveId" clId="{A7E53004-ADA5-4DE9-B69B-0A2CB5A1C606}" dt="2021-02-13T03:21:11.634" v="2123" actId="26606"/>
          <ac:spMkLst>
            <pc:docMk/>
            <pc:sldMk cId="3941603296" sldId="314"/>
            <ac:spMk id="95" creationId="{1F6153E0-BF99-4257-A3A3-16595490AB29}"/>
          </ac:spMkLst>
        </pc:spChg>
        <pc:spChg chg="del">
          <ac:chgData name="Kristen Landreville" userId="f2dab55fb44754ed" providerId="LiveId" clId="{A7E53004-ADA5-4DE9-B69B-0A2CB5A1C606}" dt="2021-02-13T03:21:11.634" v="2123" actId="26606"/>
          <ac:spMkLst>
            <pc:docMk/>
            <pc:sldMk cId="3941603296" sldId="314"/>
            <ac:spMk id="97" creationId="{60C16A56-CE6C-404F-A1C2-DDC40BFEB34B}"/>
          </ac:spMkLst>
        </pc:spChg>
        <pc:spChg chg="add">
          <ac:chgData name="Kristen Landreville" userId="f2dab55fb44754ed" providerId="LiveId" clId="{A7E53004-ADA5-4DE9-B69B-0A2CB5A1C606}" dt="2021-02-13T03:21:11.634" v="2123" actId="26606"/>
          <ac:spMkLst>
            <pc:docMk/>
            <pc:sldMk cId="3941603296" sldId="314"/>
            <ac:spMk id="106" creationId="{888D8AF1-59E3-4E28-B3EB-165D5DC88E7D}"/>
          </ac:spMkLst>
        </pc:spChg>
        <pc:spChg chg="add">
          <ac:chgData name="Kristen Landreville" userId="f2dab55fb44754ed" providerId="LiveId" clId="{A7E53004-ADA5-4DE9-B69B-0A2CB5A1C606}" dt="2021-02-13T03:21:11.634" v="2123" actId="26606"/>
          <ac:spMkLst>
            <pc:docMk/>
            <pc:sldMk cId="3941603296" sldId="314"/>
            <ac:spMk id="108" creationId="{6DFF81E8-2964-43DD-9BF9-86ADABBF3049}"/>
          </ac:spMkLst>
        </pc:spChg>
        <pc:spChg chg="add">
          <ac:chgData name="Kristen Landreville" userId="f2dab55fb44754ed" providerId="LiveId" clId="{A7E53004-ADA5-4DE9-B69B-0A2CB5A1C606}" dt="2021-02-13T03:21:11.634" v="2123" actId="26606"/>
          <ac:spMkLst>
            <pc:docMk/>
            <pc:sldMk cId="3941603296" sldId="314"/>
            <ac:spMk id="110" creationId="{2ABE0552-64A5-4BFF-8DBC-6CA30DD72BC2}"/>
          </ac:spMkLst>
        </pc:spChg>
        <pc:spChg chg="add">
          <ac:chgData name="Kristen Landreville" userId="f2dab55fb44754ed" providerId="LiveId" clId="{A7E53004-ADA5-4DE9-B69B-0A2CB5A1C606}" dt="2021-02-13T03:21:11.634" v="2123" actId="26606"/>
          <ac:spMkLst>
            <pc:docMk/>
            <pc:sldMk cId="3941603296" sldId="314"/>
            <ac:spMk id="116" creationId="{578BB25B-4DBD-4E4F-B100-10994DEA02F4}"/>
          </ac:spMkLst>
        </pc:spChg>
        <pc:spChg chg="add">
          <ac:chgData name="Kristen Landreville" userId="f2dab55fb44754ed" providerId="LiveId" clId="{A7E53004-ADA5-4DE9-B69B-0A2CB5A1C606}" dt="2021-02-13T03:21:11.634" v="2123" actId="26606"/>
          <ac:spMkLst>
            <pc:docMk/>
            <pc:sldMk cId="3941603296" sldId="314"/>
            <ac:spMk id="118" creationId="{7E7D9064-D7BB-499C-8F3F-85A7D3672D53}"/>
          </ac:spMkLst>
        </pc:spChg>
        <pc:spChg chg="add">
          <ac:chgData name="Kristen Landreville" userId="f2dab55fb44754ed" providerId="LiveId" clId="{A7E53004-ADA5-4DE9-B69B-0A2CB5A1C606}" dt="2021-02-13T03:21:11.634" v="2123" actId="26606"/>
          <ac:spMkLst>
            <pc:docMk/>
            <pc:sldMk cId="3941603296" sldId="314"/>
            <ac:spMk id="120" creationId="{3A31763C-2356-4307-A8D0-248B51CE212F}"/>
          </ac:spMkLst>
        </pc:spChg>
        <pc:spChg chg="add">
          <ac:chgData name="Kristen Landreville" userId="f2dab55fb44754ed" providerId="LiveId" clId="{A7E53004-ADA5-4DE9-B69B-0A2CB5A1C606}" dt="2021-02-13T03:21:11.634" v="2123" actId="26606"/>
          <ac:spMkLst>
            <pc:docMk/>
            <pc:sldMk cId="3941603296" sldId="314"/>
            <ac:spMk id="122" creationId="{3F5464F3-A9F2-4B5F-8202-B10B704323E9}"/>
          </ac:spMkLst>
        </pc:spChg>
        <pc:grpChg chg="del">
          <ac:chgData name="Kristen Landreville" userId="f2dab55fb44754ed" providerId="LiveId" clId="{A7E53004-ADA5-4DE9-B69B-0A2CB5A1C606}" dt="2021-02-13T03:21:11.634" v="2123" actId="26606"/>
          <ac:grpSpMkLst>
            <pc:docMk/>
            <pc:sldMk cId="3941603296" sldId="314"/>
            <ac:grpSpMk id="87" creationId="{A97B9141-8535-472D-B922-E499D77F8CFD}"/>
          </ac:grpSpMkLst>
        </pc:grpChg>
        <pc:grpChg chg="del">
          <ac:chgData name="Kristen Landreville" userId="f2dab55fb44754ed" providerId="LiveId" clId="{A7E53004-ADA5-4DE9-B69B-0A2CB5A1C606}" dt="2021-02-13T03:21:11.634" v="2123" actId="26606"/>
          <ac:grpSpMkLst>
            <pc:docMk/>
            <pc:sldMk cId="3941603296" sldId="314"/>
            <ac:grpSpMk id="99" creationId="{07E5451F-66A4-42A9-944B-F73FAAE44025}"/>
          </ac:grpSpMkLst>
        </pc:grpChg>
        <pc:grpChg chg="add">
          <ac:chgData name="Kristen Landreville" userId="f2dab55fb44754ed" providerId="LiveId" clId="{A7E53004-ADA5-4DE9-B69B-0A2CB5A1C606}" dt="2021-02-13T03:21:11.634" v="2123" actId="26606"/>
          <ac:grpSpMkLst>
            <pc:docMk/>
            <pc:sldMk cId="3941603296" sldId="314"/>
            <ac:grpSpMk id="112" creationId="{3736F094-FD6C-4CAC-AC97-88B0AE80CBC6}"/>
          </ac:grpSpMkLst>
        </pc:grpChg>
        <pc:grpChg chg="add">
          <ac:chgData name="Kristen Landreville" userId="f2dab55fb44754ed" providerId="LiveId" clId="{A7E53004-ADA5-4DE9-B69B-0A2CB5A1C606}" dt="2021-02-13T03:21:11.634" v="2123" actId="26606"/>
          <ac:grpSpMkLst>
            <pc:docMk/>
            <pc:sldMk cId="3941603296" sldId="314"/>
            <ac:grpSpMk id="124" creationId="{EC79E9A4-961E-4C91-81D3-C635EBF97717}"/>
          </ac:grpSpMkLst>
        </pc:grpChg>
        <pc:picChg chg="add mod">
          <ac:chgData name="Kristen Landreville" userId="f2dab55fb44754ed" providerId="LiveId" clId="{A7E53004-ADA5-4DE9-B69B-0A2CB5A1C606}" dt="2021-02-13T03:21:11.634" v="2123" actId="26606"/>
          <ac:picMkLst>
            <pc:docMk/>
            <pc:sldMk cId="3941603296" sldId="314"/>
            <ac:picMk id="4" creationId="{DCBA27C8-0743-47AE-81AA-772F7E51986A}"/>
          </ac:picMkLst>
        </pc:picChg>
        <pc:picChg chg="del">
          <ac:chgData name="Kristen Landreville" userId="f2dab55fb44754ed" providerId="LiveId" clId="{A7E53004-ADA5-4DE9-B69B-0A2CB5A1C606}" dt="2021-02-13T03:20:19.505" v="2121" actId="478"/>
          <ac:picMkLst>
            <pc:docMk/>
            <pc:sldMk cId="3941603296" sldId="314"/>
            <ac:picMk id="5" creationId="{2AC443A4-D16E-42BD-8B43-7EDD0B30D330}"/>
          </ac:picMkLst>
        </pc:picChg>
      </pc:sldChg>
      <pc:sldChg chg="addSp delSp modSp mod modAnim">
        <pc:chgData name="Kristen Landreville" userId="f2dab55fb44754ed" providerId="LiveId" clId="{A7E53004-ADA5-4DE9-B69B-0A2CB5A1C606}" dt="2021-02-14T02:27:01.313" v="6938"/>
        <pc:sldMkLst>
          <pc:docMk/>
          <pc:sldMk cId="2018769791" sldId="315"/>
        </pc:sldMkLst>
        <pc:spChg chg="mod">
          <ac:chgData name="Kristen Landreville" userId="f2dab55fb44754ed" providerId="LiveId" clId="{A7E53004-ADA5-4DE9-B69B-0A2CB5A1C606}" dt="2021-02-13T16:42:35.489" v="2657" actId="27636"/>
          <ac:spMkLst>
            <pc:docMk/>
            <pc:sldMk cId="2018769791" sldId="315"/>
            <ac:spMk id="3" creationId="{E352CCF8-A8EC-40F0-A29E-1798B2DCA450}"/>
          </ac:spMkLst>
        </pc:spChg>
        <pc:spChg chg="del">
          <ac:chgData name="Kristen Landreville" userId="f2dab55fb44754ed" providerId="LiveId" clId="{A7E53004-ADA5-4DE9-B69B-0A2CB5A1C606}" dt="2021-02-13T03:26:56.070" v="2155" actId="478"/>
          <ac:spMkLst>
            <pc:docMk/>
            <pc:sldMk cId="2018769791" sldId="315"/>
            <ac:spMk id="4" creationId="{A7F5A29E-F1EC-44F9-8CB1-096B54D86131}"/>
          </ac:spMkLst>
        </pc:spChg>
        <pc:spChg chg="add del mod">
          <ac:chgData name="Kristen Landreville" userId="f2dab55fb44754ed" providerId="LiveId" clId="{A7E53004-ADA5-4DE9-B69B-0A2CB5A1C606}" dt="2021-02-13T23:03:39.072" v="6684" actId="478"/>
          <ac:spMkLst>
            <pc:docMk/>
            <pc:sldMk cId="2018769791" sldId="315"/>
            <ac:spMk id="11" creationId="{3F2D0BBD-D885-428C-A687-610B6F432FB2}"/>
          </ac:spMkLst>
        </pc:spChg>
        <pc:spChg chg="add mod">
          <ac:chgData name="Kristen Landreville" userId="f2dab55fb44754ed" providerId="LiveId" clId="{A7E53004-ADA5-4DE9-B69B-0A2CB5A1C606}" dt="2021-02-13T23:03:49.096" v="6686" actId="1076"/>
          <ac:spMkLst>
            <pc:docMk/>
            <pc:sldMk cId="2018769791" sldId="315"/>
            <ac:spMk id="15" creationId="{CE4AF4A6-043D-4584-96EA-140B0DC4B706}"/>
          </ac:spMkLst>
        </pc:spChg>
        <pc:picChg chg="mod">
          <ac:chgData name="Kristen Landreville" userId="f2dab55fb44754ed" providerId="LiveId" clId="{A7E53004-ADA5-4DE9-B69B-0A2CB5A1C606}" dt="2021-02-13T21:07:06.852" v="5601" actId="1076"/>
          <ac:picMkLst>
            <pc:docMk/>
            <pc:sldMk cId="2018769791" sldId="315"/>
            <ac:picMk id="5" creationId="{FF607F89-31D3-4DEF-A2A3-0D6BC6A7F578}"/>
          </ac:picMkLst>
        </pc:picChg>
      </pc:sldChg>
      <pc:sldChg chg="addSp delSp modSp mod modAnim">
        <pc:chgData name="Kristen Landreville" userId="f2dab55fb44754ed" providerId="LiveId" clId="{A7E53004-ADA5-4DE9-B69B-0A2CB5A1C606}" dt="2021-02-13T23:05:06.168" v="6725" actId="1076"/>
        <pc:sldMkLst>
          <pc:docMk/>
          <pc:sldMk cId="2620148930" sldId="316"/>
        </pc:sldMkLst>
        <pc:spChg chg="mod">
          <ac:chgData name="Kristen Landreville" userId="f2dab55fb44754ed" providerId="LiveId" clId="{A7E53004-ADA5-4DE9-B69B-0A2CB5A1C606}" dt="2021-02-13T23:05:01.103" v="6723" actId="242"/>
          <ac:spMkLst>
            <pc:docMk/>
            <pc:sldMk cId="2620148930" sldId="316"/>
            <ac:spMk id="2" creationId="{D7E52B74-1B8C-42D5-86D8-6403914F89A7}"/>
          </ac:spMkLst>
        </pc:spChg>
        <pc:spChg chg="mod">
          <ac:chgData name="Kristen Landreville" userId="f2dab55fb44754ed" providerId="LiveId" clId="{A7E53004-ADA5-4DE9-B69B-0A2CB5A1C606}" dt="2021-02-13T23:05:04.057" v="6724" actId="14100"/>
          <ac:spMkLst>
            <pc:docMk/>
            <pc:sldMk cId="2620148930" sldId="316"/>
            <ac:spMk id="3" creationId="{E352CCF8-A8EC-40F0-A29E-1798B2DCA450}"/>
          </ac:spMkLst>
        </pc:spChg>
        <pc:picChg chg="add del mod">
          <ac:chgData name="Kristen Landreville" userId="f2dab55fb44754ed" providerId="LiveId" clId="{A7E53004-ADA5-4DE9-B69B-0A2CB5A1C606}" dt="2021-02-13T23:05:06.168" v="6725" actId="1076"/>
          <ac:picMkLst>
            <pc:docMk/>
            <pc:sldMk cId="2620148930" sldId="316"/>
            <ac:picMk id="5" creationId="{B9CEC079-6CB4-4F20-89CD-02334BB0ADB0}"/>
          </ac:picMkLst>
        </pc:picChg>
      </pc:sldChg>
      <pc:sldChg chg="addSp modSp mod modAnim">
        <pc:chgData name="Kristen Landreville" userId="f2dab55fb44754ed" providerId="LiveId" clId="{A7E53004-ADA5-4DE9-B69B-0A2CB5A1C606}" dt="2021-02-13T23:05:24.510" v="6726" actId="1076"/>
        <pc:sldMkLst>
          <pc:docMk/>
          <pc:sldMk cId="98501921" sldId="317"/>
        </pc:sldMkLst>
        <pc:spChg chg="mod">
          <ac:chgData name="Kristen Landreville" userId="f2dab55fb44754ed" providerId="LiveId" clId="{A7E53004-ADA5-4DE9-B69B-0A2CB5A1C606}" dt="2021-02-13T03:09:50.484" v="1851" actId="404"/>
          <ac:spMkLst>
            <pc:docMk/>
            <pc:sldMk cId="98501921" sldId="317"/>
            <ac:spMk id="3" creationId="{E352CCF8-A8EC-40F0-A29E-1798B2DCA450}"/>
          </ac:spMkLst>
        </pc:spChg>
        <pc:spChg chg="add mod">
          <ac:chgData name="Kristen Landreville" userId="f2dab55fb44754ed" providerId="LiveId" clId="{A7E53004-ADA5-4DE9-B69B-0A2CB5A1C606}" dt="2021-02-13T23:05:24.510" v="6726" actId="1076"/>
          <ac:spMkLst>
            <pc:docMk/>
            <pc:sldMk cId="98501921" sldId="317"/>
            <ac:spMk id="13" creationId="{01ACFCB1-C29C-47C1-B813-65F96EEB719A}"/>
          </ac:spMkLst>
        </pc:spChg>
        <pc:spChg chg="add mod">
          <ac:chgData name="Kristen Landreville" userId="f2dab55fb44754ed" providerId="LiveId" clId="{A7E53004-ADA5-4DE9-B69B-0A2CB5A1C606}" dt="2021-02-13T22:41:03.776" v="6513" actId="1076"/>
          <ac:spMkLst>
            <pc:docMk/>
            <pc:sldMk cId="98501921" sldId="317"/>
            <ac:spMk id="14" creationId="{70BCC099-8335-46BE-B64D-63C91EC840A3}"/>
          </ac:spMkLst>
        </pc:spChg>
      </pc:sldChg>
      <pc:sldChg chg="addSp modSp mod">
        <pc:chgData name="Kristen Landreville" userId="f2dab55fb44754ed" providerId="LiveId" clId="{A7E53004-ADA5-4DE9-B69B-0A2CB5A1C606}" dt="2021-02-13T19:05:32.270" v="4773" actId="20577"/>
        <pc:sldMkLst>
          <pc:docMk/>
          <pc:sldMk cId="3581192048" sldId="318"/>
        </pc:sldMkLst>
        <pc:spChg chg="mod">
          <ac:chgData name="Kristen Landreville" userId="f2dab55fb44754ed" providerId="LiveId" clId="{A7E53004-ADA5-4DE9-B69B-0A2CB5A1C606}" dt="2021-02-13T18:34:43.916" v="3388" actId="21"/>
          <ac:spMkLst>
            <pc:docMk/>
            <pc:sldMk cId="3581192048" sldId="318"/>
            <ac:spMk id="2" creationId="{66E08861-AF28-41B4-9D1A-EBBE2804EC4E}"/>
          </ac:spMkLst>
        </pc:spChg>
        <pc:spChg chg="mod">
          <ac:chgData name="Kristen Landreville" userId="f2dab55fb44754ed" providerId="LiveId" clId="{A7E53004-ADA5-4DE9-B69B-0A2CB5A1C606}" dt="2021-02-13T18:34:50.150" v="3391" actId="255"/>
          <ac:spMkLst>
            <pc:docMk/>
            <pc:sldMk cId="3581192048" sldId="318"/>
            <ac:spMk id="3" creationId="{0A9D8987-87C1-4A06-BA85-DDBD2A75667A}"/>
          </ac:spMkLst>
        </pc:spChg>
        <pc:spChg chg="add mod">
          <ac:chgData name="Kristen Landreville" userId="f2dab55fb44754ed" providerId="LiveId" clId="{A7E53004-ADA5-4DE9-B69B-0A2CB5A1C606}" dt="2021-02-13T19:05:32.270" v="4773" actId="20577"/>
          <ac:spMkLst>
            <pc:docMk/>
            <pc:sldMk cId="3581192048" sldId="318"/>
            <ac:spMk id="4" creationId="{BAFFEDDB-F390-4AB5-B3D7-7E3A3B6631A8}"/>
          </ac:spMkLst>
        </pc:spChg>
      </pc:sldChg>
      <pc:sldChg chg="addSp modSp del mod ord">
        <pc:chgData name="Kristen Landreville" userId="f2dab55fb44754ed" providerId="LiveId" clId="{A7E53004-ADA5-4DE9-B69B-0A2CB5A1C606}" dt="2021-02-14T23:50:49.449" v="7412" actId="47"/>
        <pc:sldMkLst>
          <pc:docMk/>
          <pc:sldMk cId="2196146824" sldId="319"/>
        </pc:sldMkLst>
        <pc:spChg chg="mod">
          <ac:chgData name="Kristen Landreville" userId="f2dab55fb44754ed" providerId="LiveId" clId="{A7E53004-ADA5-4DE9-B69B-0A2CB5A1C606}" dt="2021-02-13T19:07:59.500" v="5030" actId="242"/>
          <ac:spMkLst>
            <pc:docMk/>
            <pc:sldMk cId="2196146824" sldId="319"/>
            <ac:spMk id="2" creationId="{3DC17518-D2A9-437F-BB2D-4CEDDD436616}"/>
          </ac:spMkLst>
        </pc:spChg>
        <pc:spChg chg="mod">
          <ac:chgData name="Kristen Landreville" userId="f2dab55fb44754ed" providerId="LiveId" clId="{A7E53004-ADA5-4DE9-B69B-0A2CB5A1C606}" dt="2021-02-13T23:07:32.647" v="6736" actId="27636"/>
          <ac:spMkLst>
            <pc:docMk/>
            <pc:sldMk cId="2196146824" sldId="319"/>
            <ac:spMk id="3" creationId="{1811AFA0-A91E-4163-A777-A00FF57DEE0F}"/>
          </ac:spMkLst>
        </pc:spChg>
        <pc:spChg chg="add mod">
          <ac:chgData name="Kristen Landreville" userId="f2dab55fb44754ed" providerId="LiveId" clId="{A7E53004-ADA5-4DE9-B69B-0A2CB5A1C606}" dt="2021-02-13T22:28:53.717" v="6458" actId="14100"/>
          <ac:spMkLst>
            <pc:docMk/>
            <pc:sldMk cId="2196146824" sldId="319"/>
            <ac:spMk id="4" creationId="{CB6821E2-F9EE-47FE-A65C-5AFCB7EDFCCD}"/>
          </ac:spMkLst>
        </pc:spChg>
      </pc:sldChg>
      <pc:sldChg chg="del">
        <pc:chgData name="Kristen Landreville" userId="f2dab55fb44754ed" providerId="LiveId" clId="{A7E53004-ADA5-4DE9-B69B-0A2CB5A1C606}" dt="2021-02-13T03:07:18.708" v="1702" actId="47"/>
        <pc:sldMkLst>
          <pc:docMk/>
          <pc:sldMk cId="546760908" sldId="320"/>
        </pc:sldMkLst>
      </pc:sldChg>
      <pc:sldChg chg="del">
        <pc:chgData name="Kristen Landreville" userId="f2dab55fb44754ed" providerId="LiveId" clId="{A7E53004-ADA5-4DE9-B69B-0A2CB5A1C606}" dt="2021-02-13T02:36:11.389" v="1665" actId="47"/>
        <pc:sldMkLst>
          <pc:docMk/>
          <pc:sldMk cId="2194172279" sldId="321"/>
        </pc:sldMkLst>
      </pc:sldChg>
      <pc:sldChg chg="del">
        <pc:chgData name="Kristen Landreville" userId="f2dab55fb44754ed" providerId="LiveId" clId="{A7E53004-ADA5-4DE9-B69B-0A2CB5A1C606}" dt="2021-02-13T02:36:37.021" v="1666" actId="47"/>
        <pc:sldMkLst>
          <pc:docMk/>
          <pc:sldMk cId="1735147046" sldId="322"/>
        </pc:sldMkLst>
      </pc:sldChg>
      <pc:sldChg chg="delSp del mod ord delAnim">
        <pc:chgData name="Kristen Landreville" userId="f2dab55fb44754ed" providerId="LiveId" clId="{A7E53004-ADA5-4DE9-B69B-0A2CB5A1C606}" dt="2021-02-13T19:07:02.690" v="4934" actId="47"/>
        <pc:sldMkLst>
          <pc:docMk/>
          <pc:sldMk cId="2101460639" sldId="323"/>
        </pc:sldMkLst>
        <pc:spChg chg="del">
          <ac:chgData name="Kristen Landreville" userId="f2dab55fb44754ed" providerId="LiveId" clId="{A7E53004-ADA5-4DE9-B69B-0A2CB5A1C606}" dt="2021-02-13T19:07:00.254" v="4933" actId="478"/>
          <ac:spMkLst>
            <pc:docMk/>
            <pc:sldMk cId="2101460639" sldId="323"/>
            <ac:spMk id="4" creationId="{E3ADB066-3943-4965-BF6E-BC50B940385E}"/>
          </ac:spMkLst>
        </pc:spChg>
      </pc:sldChg>
      <pc:sldChg chg="addSp delSp modSp add mod ord">
        <pc:chgData name="Kristen Landreville" userId="f2dab55fb44754ed" providerId="LiveId" clId="{A7E53004-ADA5-4DE9-B69B-0A2CB5A1C606}" dt="2021-02-13T17:58:59.922" v="3241" actId="20577"/>
        <pc:sldMkLst>
          <pc:docMk/>
          <pc:sldMk cId="2102694706" sldId="324"/>
        </pc:sldMkLst>
        <pc:spChg chg="mod">
          <ac:chgData name="Kristen Landreville" userId="f2dab55fb44754ed" providerId="LiveId" clId="{A7E53004-ADA5-4DE9-B69B-0A2CB5A1C606}" dt="2021-02-13T17:58:59.922" v="3241" actId="20577"/>
          <ac:spMkLst>
            <pc:docMk/>
            <pc:sldMk cId="2102694706" sldId="324"/>
            <ac:spMk id="2" creationId="{298FA161-5208-4D4C-857D-99AA75DA3926}"/>
          </ac:spMkLst>
        </pc:spChg>
        <pc:spChg chg="mod ord">
          <ac:chgData name="Kristen Landreville" userId="f2dab55fb44754ed" providerId="LiveId" clId="{A7E53004-ADA5-4DE9-B69B-0A2CB5A1C606}" dt="2021-02-12T21:43:43.776" v="431" actId="403"/>
          <ac:spMkLst>
            <pc:docMk/>
            <pc:sldMk cId="2102694706" sldId="324"/>
            <ac:spMk id="3" creationId="{2B1580B4-9C84-4201-8D3D-FF16507A132A}"/>
          </ac:spMkLst>
        </pc:spChg>
        <pc:spChg chg="add mod">
          <ac:chgData name="Kristen Landreville" userId="f2dab55fb44754ed" providerId="LiveId" clId="{A7E53004-ADA5-4DE9-B69B-0A2CB5A1C606}" dt="2021-02-12T22:14:54.186" v="1232" actId="313"/>
          <ac:spMkLst>
            <pc:docMk/>
            <pc:sldMk cId="2102694706" sldId="324"/>
            <ac:spMk id="4" creationId="{CE77489B-BBA6-49D9-9F1D-8DF97E7D5E30}"/>
          </ac:spMkLst>
        </pc:spChg>
        <pc:spChg chg="del">
          <ac:chgData name="Kristen Landreville" userId="f2dab55fb44754ed" providerId="LiveId" clId="{A7E53004-ADA5-4DE9-B69B-0A2CB5A1C606}" dt="2021-02-12T21:43:37.735" v="425" actId="26606"/>
          <ac:spMkLst>
            <pc:docMk/>
            <pc:sldMk cId="2102694706" sldId="324"/>
            <ac:spMk id="19" creationId="{E8035907-EB9C-4E11-8A9B-D25B0AD8D749}"/>
          </ac:spMkLst>
        </pc:spChg>
        <pc:spChg chg="del">
          <ac:chgData name="Kristen Landreville" userId="f2dab55fb44754ed" providerId="LiveId" clId="{A7E53004-ADA5-4DE9-B69B-0A2CB5A1C606}" dt="2021-02-12T21:43:37.735" v="425" actId="26606"/>
          <ac:spMkLst>
            <pc:docMk/>
            <pc:sldMk cId="2102694706" sldId="324"/>
            <ac:spMk id="25" creationId="{D9C69FA7-0958-4ED9-A0DF-E87A0C137BF5}"/>
          </ac:spMkLst>
        </pc:spChg>
        <pc:spChg chg="add">
          <ac:chgData name="Kristen Landreville" userId="f2dab55fb44754ed" providerId="LiveId" clId="{A7E53004-ADA5-4DE9-B69B-0A2CB5A1C606}" dt="2021-02-12T21:43:37.735" v="425" actId="26606"/>
          <ac:spMkLst>
            <pc:docMk/>
            <pc:sldMk cId="2102694706" sldId="324"/>
            <ac:spMk id="30" creationId="{E8035907-EB9C-4E11-8A9B-D25B0AD8D749}"/>
          </ac:spMkLst>
        </pc:spChg>
        <pc:spChg chg="add">
          <ac:chgData name="Kristen Landreville" userId="f2dab55fb44754ed" providerId="LiveId" clId="{A7E53004-ADA5-4DE9-B69B-0A2CB5A1C606}" dt="2021-02-12T21:43:37.735" v="425" actId="26606"/>
          <ac:spMkLst>
            <pc:docMk/>
            <pc:sldMk cId="2102694706" sldId="324"/>
            <ac:spMk id="32" creationId="{D9C69FA7-0958-4ED9-A0DF-E87A0C137BF5}"/>
          </ac:spMkLst>
        </pc:spChg>
        <pc:grpChg chg="del">
          <ac:chgData name="Kristen Landreville" userId="f2dab55fb44754ed" providerId="LiveId" clId="{A7E53004-ADA5-4DE9-B69B-0A2CB5A1C606}" dt="2021-02-12T21:43:37.735" v="425" actId="26606"/>
          <ac:grpSpMkLst>
            <pc:docMk/>
            <pc:sldMk cId="2102694706" sldId="324"/>
            <ac:grpSpMk id="21" creationId="{B4CFDD4A-4FA1-4CD9-90D5-E253C2040BA3}"/>
          </ac:grpSpMkLst>
        </pc:grpChg>
        <pc:grpChg chg="add">
          <ac:chgData name="Kristen Landreville" userId="f2dab55fb44754ed" providerId="LiveId" clId="{A7E53004-ADA5-4DE9-B69B-0A2CB5A1C606}" dt="2021-02-12T21:43:37.735" v="425" actId="26606"/>
          <ac:grpSpMkLst>
            <pc:docMk/>
            <pc:sldMk cId="2102694706" sldId="324"/>
            <ac:grpSpMk id="34" creationId="{FDB0A998-A5C6-45CB-ACF3-1CF6399202AB}"/>
          </ac:grpSpMkLst>
        </pc:grpChg>
      </pc:sldChg>
      <pc:sldChg chg="addSp delSp modSp add del mod setBg">
        <pc:chgData name="Kristen Landreville" userId="f2dab55fb44754ed" providerId="LiveId" clId="{A7E53004-ADA5-4DE9-B69B-0A2CB5A1C606}" dt="2021-02-13T21:02:50.885" v="5530" actId="47"/>
        <pc:sldMkLst>
          <pc:docMk/>
          <pc:sldMk cId="1435654789" sldId="325"/>
        </pc:sldMkLst>
        <pc:spChg chg="mod">
          <ac:chgData name="Kristen Landreville" userId="f2dab55fb44754ed" providerId="LiveId" clId="{A7E53004-ADA5-4DE9-B69B-0A2CB5A1C606}" dt="2021-02-13T16:53:25.439" v="2789" actId="26606"/>
          <ac:spMkLst>
            <pc:docMk/>
            <pc:sldMk cId="1435654789" sldId="325"/>
            <ac:spMk id="2" creationId="{4F155AAB-BA07-496C-8499-AEDCFE6002D8}"/>
          </ac:spMkLst>
        </pc:spChg>
        <pc:spChg chg="mod">
          <ac:chgData name="Kristen Landreville" userId="f2dab55fb44754ed" providerId="LiveId" clId="{A7E53004-ADA5-4DE9-B69B-0A2CB5A1C606}" dt="2021-02-13T16:53:39.248" v="2792" actId="14100"/>
          <ac:spMkLst>
            <pc:docMk/>
            <pc:sldMk cId="1435654789" sldId="325"/>
            <ac:spMk id="3" creationId="{3C1B0344-1CF1-47AE-9B47-9F76D7C72385}"/>
          </ac:spMkLst>
        </pc:spChg>
        <pc:spChg chg="add del">
          <ac:chgData name="Kristen Landreville" userId="f2dab55fb44754ed" providerId="LiveId" clId="{A7E53004-ADA5-4DE9-B69B-0A2CB5A1C606}" dt="2021-02-13T16:53:25.410" v="2788" actId="26606"/>
          <ac:spMkLst>
            <pc:docMk/>
            <pc:sldMk cId="1435654789" sldId="325"/>
            <ac:spMk id="10" creationId="{6B271163-1E03-43CD-BDE9-0233CAE1A26F}"/>
          </ac:spMkLst>
        </pc:spChg>
        <pc:spChg chg="add">
          <ac:chgData name="Kristen Landreville" userId="f2dab55fb44754ed" providerId="LiveId" clId="{A7E53004-ADA5-4DE9-B69B-0A2CB5A1C606}" dt="2021-02-13T16:53:25.439" v="2789" actId="26606"/>
          <ac:spMkLst>
            <pc:docMk/>
            <pc:sldMk cId="1435654789" sldId="325"/>
            <ac:spMk id="16" creationId="{E3884964-73BC-4492-9C4B-01BD487C1E78}"/>
          </ac:spMkLst>
        </pc:spChg>
        <pc:grpChg chg="add del">
          <ac:chgData name="Kristen Landreville" userId="f2dab55fb44754ed" providerId="LiveId" clId="{A7E53004-ADA5-4DE9-B69B-0A2CB5A1C606}" dt="2021-02-13T16:53:25.410" v="2788" actId="26606"/>
          <ac:grpSpMkLst>
            <pc:docMk/>
            <pc:sldMk cId="1435654789" sldId="325"/>
            <ac:grpSpMk id="12" creationId="{B3A84125-19BF-4B89-B0B6-72CD1A073F5E}"/>
          </ac:grpSpMkLst>
        </pc:grpChg>
        <pc:grpChg chg="add">
          <ac:chgData name="Kristen Landreville" userId="f2dab55fb44754ed" providerId="LiveId" clId="{A7E53004-ADA5-4DE9-B69B-0A2CB5A1C606}" dt="2021-02-13T16:53:25.439" v="2789" actId="26606"/>
          <ac:grpSpMkLst>
            <pc:docMk/>
            <pc:sldMk cId="1435654789" sldId="325"/>
            <ac:grpSpMk id="17" creationId="{CCC59035-11A0-4F69-86CA-B9E9251919FD}"/>
          </ac:grpSpMkLst>
        </pc:grpChg>
        <pc:picChg chg="add mod ord">
          <ac:chgData name="Kristen Landreville" userId="f2dab55fb44754ed" providerId="LiveId" clId="{A7E53004-ADA5-4DE9-B69B-0A2CB5A1C606}" dt="2021-02-13T16:53:25.439" v="2789" actId="26606"/>
          <ac:picMkLst>
            <pc:docMk/>
            <pc:sldMk cId="1435654789" sldId="325"/>
            <ac:picMk id="5" creationId="{D786B962-1A94-44E9-A75E-F4E3C936EBB0}"/>
          </ac:picMkLst>
        </pc:picChg>
      </pc:sldChg>
      <pc:sldChg chg="delSp modSp add del mod delAnim">
        <pc:chgData name="Kristen Landreville" userId="f2dab55fb44754ed" providerId="LiveId" clId="{A7E53004-ADA5-4DE9-B69B-0A2CB5A1C606}" dt="2021-02-13T17:06:42.038" v="2893" actId="47"/>
        <pc:sldMkLst>
          <pc:docMk/>
          <pc:sldMk cId="722480232" sldId="326"/>
        </pc:sldMkLst>
        <pc:spChg chg="mod">
          <ac:chgData name="Kristen Landreville" userId="f2dab55fb44754ed" providerId="LiveId" clId="{A7E53004-ADA5-4DE9-B69B-0A2CB5A1C606}" dt="2021-02-13T17:02:33.266" v="2802" actId="21"/>
          <ac:spMkLst>
            <pc:docMk/>
            <pc:sldMk cId="722480232" sldId="326"/>
            <ac:spMk id="3" creationId="{3C1B0344-1CF1-47AE-9B47-9F76D7C72385}"/>
          </ac:spMkLst>
        </pc:spChg>
        <pc:picChg chg="del mod">
          <ac:chgData name="Kristen Landreville" userId="f2dab55fb44754ed" providerId="LiveId" clId="{A7E53004-ADA5-4DE9-B69B-0A2CB5A1C606}" dt="2021-02-13T17:04:03.963" v="2823" actId="21"/>
          <ac:picMkLst>
            <pc:docMk/>
            <pc:sldMk cId="722480232" sldId="326"/>
            <ac:picMk id="5" creationId="{7D26ADCC-86F8-48A9-A3BB-80CBC9EC776C}"/>
          </ac:picMkLst>
        </pc:picChg>
        <pc:picChg chg="del mod">
          <ac:chgData name="Kristen Landreville" userId="f2dab55fb44754ed" providerId="LiveId" clId="{A7E53004-ADA5-4DE9-B69B-0A2CB5A1C606}" dt="2021-02-13T17:04:03.963" v="2823" actId="21"/>
          <ac:picMkLst>
            <pc:docMk/>
            <pc:sldMk cId="722480232" sldId="326"/>
            <ac:picMk id="7" creationId="{D572EBBD-314B-44BC-9077-B5A2BE700B0C}"/>
          </ac:picMkLst>
        </pc:picChg>
      </pc:sldChg>
      <pc:sldChg chg="addSp delSp modSp add mod ord setBg delAnim modAnim">
        <pc:chgData name="Kristen Landreville" userId="f2dab55fb44754ed" providerId="LiveId" clId="{A7E53004-ADA5-4DE9-B69B-0A2CB5A1C606}" dt="2021-02-13T22:53:39.021" v="6618" actId="1076"/>
        <pc:sldMkLst>
          <pc:docMk/>
          <pc:sldMk cId="2546650849" sldId="327"/>
        </pc:sldMkLst>
        <pc:spChg chg="mod">
          <ac:chgData name="Kristen Landreville" userId="f2dab55fb44754ed" providerId="LiveId" clId="{A7E53004-ADA5-4DE9-B69B-0A2CB5A1C606}" dt="2021-02-13T17:10:02.024" v="3109" actId="26606"/>
          <ac:spMkLst>
            <pc:docMk/>
            <pc:sldMk cId="2546650849" sldId="327"/>
            <ac:spMk id="2" creationId="{4F155AAB-BA07-496C-8499-AEDCFE6002D8}"/>
          </ac:spMkLst>
        </pc:spChg>
        <pc:spChg chg="del mod">
          <ac:chgData name="Kristen Landreville" userId="f2dab55fb44754ed" providerId="LiveId" clId="{A7E53004-ADA5-4DE9-B69B-0A2CB5A1C606}" dt="2021-02-13T17:08:35.924" v="3078" actId="478"/>
          <ac:spMkLst>
            <pc:docMk/>
            <pc:sldMk cId="2546650849" sldId="327"/>
            <ac:spMk id="3" creationId="{3C1B0344-1CF1-47AE-9B47-9F76D7C72385}"/>
          </ac:spMkLst>
        </pc:spChg>
        <pc:spChg chg="add del mod">
          <ac:chgData name="Kristen Landreville" userId="f2dab55fb44754ed" providerId="LiveId" clId="{A7E53004-ADA5-4DE9-B69B-0A2CB5A1C606}" dt="2021-02-13T17:08:51.081" v="3080"/>
          <ac:spMkLst>
            <pc:docMk/>
            <pc:sldMk cId="2546650849" sldId="327"/>
            <ac:spMk id="5" creationId="{927400CA-FBCD-416A-99CB-0D401D6F495A}"/>
          </ac:spMkLst>
        </pc:spChg>
        <pc:spChg chg="add mod">
          <ac:chgData name="Kristen Landreville" userId="f2dab55fb44754ed" providerId="LiveId" clId="{A7E53004-ADA5-4DE9-B69B-0A2CB5A1C606}" dt="2021-02-13T22:53:39.021" v="6618" actId="1076"/>
          <ac:spMkLst>
            <pc:docMk/>
            <pc:sldMk cId="2546650849" sldId="327"/>
            <ac:spMk id="10" creationId="{F9289FE7-F763-4F2A-8329-1C4ED2CC98EF}"/>
          </ac:spMkLst>
        </pc:spChg>
        <pc:spChg chg="add">
          <ac:chgData name="Kristen Landreville" userId="f2dab55fb44754ed" providerId="LiveId" clId="{A7E53004-ADA5-4DE9-B69B-0A2CB5A1C606}" dt="2021-02-13T17:10:02.024" v="3109" actId="26606"/>
          <ac:spMkLst>
            <pc:docMk/>
            <pc:sldMk cId="2546650849" sldId="327"/>
            <ac:spMk id="15" creationId="{F44B2CE7-FD25-42E3-AB52-73B889FDAC4C}"/>
          </ac:spMkLst>
        </pc:spChg>
        <pc:spChg chg="add">
          <ac:chgData name="Kristen Landreville" userId="f2dab55fb44754ed" providerId="LiveId" clId="{A7E53004-ADA5-4DE9-B69B-0A2CB5A1C606}" dt="2021-02-13T17:10:02.024" v="3109" actId="26606"/>
          <ac:spMkLst>
            <pc:docMk/>
            <pc:sldMk cId="2546650849" sldId="327"/>
            <ac:spMk id="17" creationId="{4CEA8393-144C-4FCF-9A6C-1102F988A207}"/>
          </ac:spMkLst>
        </pc:spChg>
        <pc:spChg chg="add">
          <ac:chgData name="Kristen Landreville" userId="f2dab55fb44754ed" providerId="LiveId" clId="{A7E53004-ADA5-4DE9-B69B-0A2CB5A1C606}" dt="2021-02-13T17:10:02.024" v="3109" actId="26606"/>
          <ac:spMkLst>
            <pc:docMk/>
            <pc:sldMk cId="2546650849" sldId="327"/>
            <ac:spMk id="19" creationId="{35C31E2E-65FD-40B6-B604-C096F5B75FCF}"/>
          </ac:spMkLst>
        </pc:spChg>
        <pc:spChg chg="add">
          <ac:chgData name="Kristen Landreville" userId="f2dab55fb44754ed" providerId="LiveId" clId="{A7E53004-ADA5-4DE9-B69B-0A2CB5A1C606}" dt="2021-02-13T17:10:02.024" v="3109" actId="26606"/>
          <ac:spMkLst>
            <pc:docMk/>
            <pc:sldMk cId="2546650849" sldId="327"/>
            <ac:spMk id="25" creationId="{CFFC7534-D2DC-4722-9610-A8D548B1A80C}"/>
          </ac:spMkLst>
        </pc:spChg>
        <pc:spChg chg="add">
          <ac:chgData name="Kristen Landreville" userId="f2dab55fb44754ed" providerId="LiveId" clId="{A7E53004-ADA5-4DE9-B69B-0A2CB5A1C606}" dt="2021-02-13T17:10:02.024" v="3109" actId="26606"/>
          <ac:spMkLst>
            <pc:docMk/>
            <pc:sldMk cId="2546650849" sldId="327"/>
            <ac:spMk id="27" creationId="{AE722E31-088F-4298-A111-83EF79556BB4}"/>
          </ac:spMkLst>
        </pc:spChg>
        <pc:spChg chg="add">
          <ac:chgData name="Kristen Landreville" userId="f2dab55fb44754ed" providerId="LiveId" clId="{A7E53004-ADA5-4DE9-B69B-0A2CB5A1C606}" dt="2021-02-13T17:10:02.024" v="3109" actId="26606"/>
          <ac:spMkLst>
            <pc:docMk/>
            <pc:sldMk cId="2546650849" sldId="327"/>
            <ac:spMk id="29" creationId="{8FC7CA02-3F31-4224-9678-A88447A38945}"/>
          </ac:spMkLst>
        </pc:spChg>
        <pc:spChg chg="add">
          <ac:chgData name="Kristen Landreville" userId="f2dab55fb44754ed" providerId="LiveId" clId="{A7E53004-ADA5-4DE9-B69B-0A2CB5A1C606}" dt="2021-02-13T17:10:02.024" v="3109" actId="26606"/>
          <ac:spMkLst>
            <pc:docMk/>
            <pc:sldMk cId="2546650849" sldId="327"/>
            <ac:spMk id="31" creationId="{F8C1FA76-2206-46D9-95A5-775468E92B89}"/>
          </ac:spMkLst>
        </pc:spChg>
        <pc:grpChg chg="add">
          <ac:chgData name="Kristen Landreville" userId="f2dab55fb44754ed" providerId="LiveId" clId="{A7E53004-ADA5-4DE9-B69B-0A2CB5A1C606}" dt="2021-02-13T17:10:02.024" v="3109" actId="26606"/>
          <ac:grpSpMkLst>
            <pc:docMk/>
            <pc:sldMk cId="2546650849" sldId="327"/>
            <ac:grpSpMk id="21" creationId="{A97B9141-8535-472D-B922-E499D77F8CFD}"/>
          </ac:grpSpMkLst>
        </pc:grpChg>
        <pc:grpChg chg="add">
          <ac:chgData name="Kristen Landreville" userId="f2dab55fb44754ed" providerId="LiveId" clId="{A7E53004-ADA5-4DE9-B69B-0A2CB5A1C606}" dt="2021-02-13T17:10:02.024" v="3109" actId="26606"/>
          <ac:grpSpMkLst>
            <pc:docMk/>
            <pc:sldMk cId="2546650849" sldId="327"/>
            <ac:grpSpMk id="33" creationId="{0320E753-2761-4BF3-884D-CD5C1D82DD7A}"/>
          </ac:grpSpMkLst>
        </pc:grpChg>
        <pc:picChg chg="add mod ord">
          <ac:chgData name="Kristen Landreville" userId="f2dab55fb44754ed" providerId="LiveId" clId="{A7E53004-ADA5-4DE9-B69B-0A2CB5A1C606}" dt="2021-02-13T17:10:09.586" v="3111" actId="14100"/>
          <ac:picMkLst>
            <pc:docMk/>
            <pc:sldMk cId="2546650849" sldId="327"/>
            <ac:picMk id="6" creationId="{956F4EC2-4750-479B-93F7-FE1DE2247F03}"/>
          </ac:picMkLst>
        </pc:picChg>
      </pc:sldChg>
      <pc:sldChg chg="addSp delSp modSp add del mod">
        <pc:chgData name="Kristen Landreville" userId="f2dab55fb44754ed" providerId="LiveId" clId="{A7E53004-ADA5-4DE9-B69B-0A2CB5A1C606}" dt="2021-02-13T17:09:50.734" v="3108" actId="47"/>
        <pc:sldMkLst>
          <pc:docMk/>
          <pc:sldMk cId="1728424657" sldId="328"/>
        </pc:sldMkLst>
        <pc:spChg chg="add mod">
          <ac:chgData name="Kristen Landreville" userId="f2dab55fb44754ed" providerId="LiveId" clId="{A7E53004-ADA5-4DE9-B69B-0A2CB5A1C606}" dt="2021-02-13T17:08:48.510" v="3079" actId="21"/>
          <ac:spMkLst>
            <pc:docMk/>
            <pc:sldMk cId="1728424657" sldId="328"/>
            <ac:spMk id="3" creationId="{5D93AA7C-38D4-438C-86D5-D2D9EC11A7C9}"/>
          </ac:spMkLst>
        </pc:spChg>
        <pc:picChg chg="del">
          <ac:chgData name="Kristen Landreville" userId="f2dab55fb44754ed" providerId="LiveId" clId="{A7E53004-ADA5-4DE9-B69B-0A2CB5A1C606}" dt="2021-02-13T17:08:48.510" v="3079" actId="21"/>
          <ac:picMkLst>
            <pc:docMk/>
            <pc:sldMk cId="1728424657" sldId="328"/>
            <ac:picMk id="4" creationId="{011573D3-4335-42FF-860B-CA9A20A80EEA}"/>
          </ac:picMkLst>
        </pc:picChg>
      </pc:sldChg>
      <pc:sldChg chg="add del">
        <pc:chgData name="Kristen Landreville" userId="f2dab55fb44754ed" providerId="LiveId" clId="{A7E53004-ADA5-4DE9-B69B-0A2CB5A1C606}" dt="2021-02-13T17:33:30.438" v="3240" actId="47"/>
        <pc:sldMkLst>
          <pc:docMk/>
          <pc:sldMk cId="516300397" sldId="329"/>
        </pc:sldMkLst>
      </pc:sldChg>
      <pc:sldChg chg="addSp delSp modSp add del mod ord setBg modClrScheme chgLayout">
        <pc:chgData name="Kristen Landreville" userId="f2dab55fb44754ed" providerId="LiveId" clId="{A7E53004-ADA5-4DE9-B69B-0A2CB5A1C606}" dt="2021-02-13T22:46:28.140" v="6616" actId="47"/>
        <pc:sldMkLst>
          <pc:docMk/>
          <pc:sldMk cId="2820017678" sldId="330"/>
        </pc:sldMkLst>
        <pc:spChg chg="add mod ord">
          <ac:chgData name="Kristen Landreville" userId="f2dab55fb44754ed" providerId="LiveId" clId="{A7E53004-ADA5-4DE9-B69B-0A2CB5A1C606}" dt="2021-02-13T21:23:57.800" v="5847" actId="14100"/>
          <ac:spMkLst>
            <pc:docMk/>
            <pc:sldMk cId="2820017678" sldId="330"/>
            <ac:spMk id="2" creationId="{92BF18A2-3B3C-46E7-AF93-87CDDAE5394F}"/>
          </ac:spMkLst>
        </pc:spChg>
        <pc:spChg chg="add del mod ord">
          <ac:chgData name="Kristen Landreville" userId="f2dab55fb44754ed" providerId="LiveId" clId="{A7E53004-ADA5-4DE9-B69B-0A2CB5A1C606}" dt="2021-02-13T22:45:57.055" v="6615" actId="20577"/>
          <ac:spMkLst>
            <pc:docMk/>
            <pc:sldMk cId="2820017678" sldId="330"/>
            <ac:spMk id="3" creationId="{4A033A51-5697-4B7A-8812-BD7F09E6EB8B}"/>
          </ac:spMkLst>
        </pc:spChg>
        <pc:spChg chg="add del mod">
          <ac:chgData name="Kristen Landreville" userId="f2dab55fb44754ed" providerId="LiveId" clId="{A7E53004-ADA5-4DE9-B69B-0A2CB5A1C606}" dt="2021-02-13T21:24:01.951" v="5849"/>
          <ac:spMkLst>
            <pc:docMk/>
            <pc:sldMk cId="2820017678" sldId="330"/>
            <ac:spMk id="5" creationId="{DB81C32A-767D-4C2E-82B7-B499229837F4}"/>
          </ac:spMkLst>
        </pc:spChg>
        <pc:picChg chg="mod ord">
          <ac:chgData name="Kristen Landreville" userId="f2dab55fb44754ed" providerId="LiveId" clId="{A7E53004-ADA5-4DE9-B69B-0A2CB5A1C606}" dt="2021-02-13T21:23:33.672" v="5813" actId="26606"/>
          <ac:picMkLst>
            <pc:docMk/>
            <pc:sldMk cId="2820017678" sldId="330"/>
            <ac:picMk id="4" creationId="{696E77A5-907D-4CAC-AECE-C4CFD38D41DA}"/>
          </ac:picMkLst>
        </pc:picChg>
      </pc:sldChg>
      <pc:sldChg chg="addSp modSp add mod modAnim">
        <pc:chgData name="Kristen Landreville" userId="f2dab55fb44754ed" providerId="LiveId" clId="{A7E53004-ADA5-4DE9-B69B-0A2CB5A1C606}" dt="2021-02-14T23:39:26.486" v="7378" actId="20577"/>
        <pc:sldMkLst>
          <pc:docMk/>
          <pc:sldMk cId="2739849758" sldId="331"/>
        </pc:sldMkLst>
        <pc:spChg chg="mod">
          <ac:chgData name="Kristen Landreville" userId="f2dab55fb44754ed" providerId="LiveId" clId="{A7E53004-ADA5-4DE9-B69B-0A2CB5A1C606}" dt="2021-02-14T23:39:26.486" v="7378" actId="20577"/>
          <ac:spMkLst>
            <pc:docMk/>
            <pc:sldMk cId="2739849758" sldId="331"/>
            <ac:spMk id="3" creationId="{3C1B0344-1CF1-47AE-9B47-9F76D7C72385}"/>
          </ac:spMkLst>
        </pc:spChg>
        <pc:spChg chg="add mod">
          <ac:chgData name="Kristen Landreville" userId="f2dab55fb44754ed" providerId="LiveId" clId="{A7E53004-ADA5-4DE9-B69B-0A2CB5A1C606}" dt="2021-02-14T23:37:58.279" v="7365" actId="1076"/>
          <ac:spMkLst>
            <pc:docMk/>
            <pc:sldMk cId="2739849758" sldId="331"/>
            <ac:spMk id="6" creationId="{E053493A-A1DC-4E40-A1DE-4FD1266A8AEC}"/>
          </ac:spMkLst>
        </pc:spChg>
        <pc:graphicFrameChg chg="mod">
          <ac:chgData name="Kristen Landreville" userId="f2dab55fb44754ed" providerId="LiveId" clId="{A7E53004-ADA5-4DE9-B69B-0A2CB5A1C606}" dt="2021-02-13T21:15:33.712" v="5721" actId="1076"/>
          <ac:graphicFrameMkLst>
            <pc:docMk/>
            <pc:sldMk cId="2739849758" sldId="331"/>
            <ac:graphicFrameMk id="5" creationId="{00000000-0000-0000-0000-000000000000}"/>
          </ac:graphicFrameMkLst>
        </pc:graphicFrameChg>
      </pc:sldChg>
      <pc:sldChg chg="new del">
        <pc:chgData name="Kristen Landreville" userId="f2dab55fb44754ed" providerId="LiveId" clId="{A7E53004-ADA5-4DE9-B69B-0A2CB5A1C606}" dt="2021-02-13T19:02:34.586" v="4650" actId="47"/>
        <pc:sldMkLst>
          <pc:docMk/>
          <pc:sldMk cId="3934529827" sldId="331"/>
        </pc:sldMkLst>
      </pc:sldChg>
      <pc:sldChg chg="add del">
        <pc:chgData name="Kristen Landreville" userId="f2dab55fb44754ed" providerId="LiveId" clId="{A7E53004-ADA5-4DE9-B69B-0A2CB5A1C606}" dt="2021-02-13T21:16:29.890" v="5733" actId="47"/>
        <pc:sldMkLst>
          <pc:docMk/>
          <pc:sldMk cId="1026283636" sldId="332"/>
        </pc:sldMkLst>
      </pc:sldChg>
      <pc:sldChg chg="addSp delSp modSp add mod">
        <pc:chgData name="Kristen Landreville" userId="f2dab55fb44754ed" providerId="LiveId" clId="{A7E53004-ADA5-4DE9-B69B-0A2CB5A1C606}" dt="2021-02-14T23:42:29.232" v="7409" actId="478"/>
        <pc:sldMkLst>
          <pc:docMk/>
          <pc:sldMk cId="57934212" sldId="333"/>
        </pc:sldMkLst>
        <pc:spChg chg="mod">
          <ac:chgData name="Kristen Landreville" userId="f2dab55fb44754ed" providerId="LiveId" clId="{A7E53004-ADA5-4DE9-B69B-0A2CB5A1C606}" dt="2021-02-13T21:18:03.619" v="5782" actId="14100"/>
          <ac:spMkLst>
            <pc:docMk/>
            <pc:sldMk cId="57934212" sldId="333"/>
            <ac:spMk id="3" creationId="{3C1B0344-1CF1-47AE-9B47-9F76D7C72385}"/>
          </ac:spMkLst>
        </pc:spChg>
        <pc:spChg chg="add mod">
          <ac:chgData name="Kristen Landreville" userId="f2dab55fb44754ed" providerId="LiveId" clId="{A7E53004-ADA5-4DE9-B69B-0A2CB5A1C606}" dt="2021-02-13T21:18:11.747" v="5784" actId="1076"/>
          <ac:spMkLst>
            <pc:docMk/>
            <pc:sldMk cId="57934212" sldId="333"/>
            <ac:spMk id="5" creationId="{B096DAFC-02A3-473E-828A-E2BCF35DCECC}"/>
          </ac:spMkLst>
        </pc:spChg>
        <pc:spChg chg="add del mod">
          <ac:chgData name="Kristen Landreville" userId="f2dab55fb44754ed" providerId="LiveId" clId="{A7E53004-ADA5-4DE9-B69B-0A2CB5A1C606}" dt="2021-02-14T23:42:29.232" v="7409" actId="478"/>
          <ac:spMkLst>
            <pc:docMk/>
            <pc:sldMk cId="57934212" sldId="333"/>
            <ac:spMk id="6" creationId="{9DBFDB8A-5C7A-496F-B1F0-94879982588D}"/>
          </ac:spMkLst>
        </pc:spChg>
        <pc:graphicFrameChg chg="mod">
          <ac:chgData name="Kristen Landreville" userId="f2dab55fb44754ed" providerId="LiveId" clId="{A7E53004-ADA5-4DE9-B69B-0A2CB5A1C606}" dt="2021-02-13T21:17:56.763" v="5781"/>
          <ac:graphicFrameMkLst>
            <pc:docMk/>
            <pc:sldMk cId="57934212" sldId="333"/>
            <ac:graphicFrameMk id="4" creationId="{D8A97BAB-9273-466A-B885-9BAA7FCB72AC}"/>
          </ac:graphicFrameMkLst>
        </pc:graphicFrameChg>
      </pc:sldChg>
      <pc:sldChg chg="delSp add del setBg delDesignElem">
        <pc:chgData name="Kristen Landreville" userId="f2dab55fb44754ed" providerId="LiveId" clId="{A7E53004-ADA5-4DE9-B69B-0A2CB5A1C606}" dt="2021-02-13T21:18:28.919" v="5785" actId="47"/>
        <pc:sldMkLst>
          <pc:docMk/>
          <pc:sldMk cId="3878791412" sldId="334"/>
        </pc:sldMkLst>
        <pc:spChg chg="del">
          <ac:chgData name="Kristen Landreville" userId="f2dab55fb44754ed" providerId="LiveId" clId="{A7E53004-ADA5-4DE9-B69B-0A2CB5A1C606}" dt="2021-02-13T19:02:36.453" v="4652"/>
          <ac:spMkLst>
            <pc:docMk/>
            <pc:sldMk cId="3878791412" sldId="334"/>
            <ac:spMk id="8" creationId="{6AD85578-1E4B-4014-9D52-E76894750300}"/>
          </ac:spMkLst>
        </pc:spChg>
        <pc:spChg chg="del">
          <ac:chgData name="Kristen Landreville" userId="f2dab55fb44754ed" providerId="LiveId" clId="{A7E53004-ADA5-4DE9-B69B-0A2CB5A1C606}" dt="2021-02-13T19:02:36.453" v="4652"/>
          <ac:spMkLst>
            <pc:docMk/>
            <pc:sldMk cId="3878791412" sldId="334"/>
            <ac:spMk id="10" creationId="{48550B3F-9390-4CA1-B3C8-91529289DCED}"/>
          </ac:spMkLst>
        </pc:spChg>
      </pc:sldChg>
      <pc:sldChg chg="addSp modSp add mod setBg">
        <pc:chgData name="Kristen Landreville" userId="f2dab55fb44754ed" providerId="LiveId" clId="{A7E53004-ADA5-4DE9-B69B-0A2CB5A1C606}" dt="2021-02-13T21:21:27.568" v="5788" actId="26606"/>
        <pc:sldMkLst>
          <pc:docMk/>
          <pc:sldMk cId="2330230473" sldId="335"/>
        </pc:sldMkLst>
        <pc:spChg chg="mod">
          <ac:chgData name="Kristen Landreville" userId="f2dab55fb44754ed" providerId="LiveId" clId="{A7E53004-ADA5-4DE9-B69B-0A2CB5A1C606}" dt="2021-02-13T21:21:27.568" v="5788" actId="26606"/>
          <ac:spMkLst>
            <pc:docMk/>
            <pc:sldMk cId="2330230473" sldId="335"/>
            <ac:spMk id="2" creationId="{4F155AAB-BA07-496C-8499-AEDCFE6002D8}"/>
          </ac:spMkLst>
        </pc:spChg>
        <pc:spChg chg="add">
          <ac:chgData name="Kristen Landreville" userId="f2dab55fb44754ed" providerId="LiveId" clId="{A7E53004-ADA5-4DE9-B69B-0A2CB5A1C606}" dt="2021-02-13T21:21:27.568" v="5788" actId="26606"/>
          <ac:spMkLst>
            <pc:docMk/>
            <pc:sldMk cId="2330230473" sldId="335"/>
            <ac:spMk id="7" creationId="{9A3D0CE2-91FF-49B3-A5D8-181E900D7501}"/>
          </ac:spMkLst>
        </pc:spChg>
        <pc:spChg chg="add">
          <ac:chgData name="Kristen Landreville" userId="f2dab55fb44754ed" providerId="LiveId" clId="{A7E53004-ADA5-4DE9-B69B-0A2CB5A1C606}" dt="2021-02-13T21:21:27.568" v="5788" actId="26606"/>
          <ac:spMkLst>
            <pc:docMk/>
            <pc:sldMk cId="2330230473" sldId="335"/>
            <ac:spMk id="9" creationId="{58AEBD96-C315-4F53-9D9E-0E20E993EBFA}"/>
          </ac:spMkLst>
        </pc:spChg>
        <pc:spChg chg="add">
          <ac:chgData name="Kristen Landreville" userId="f2dab55fb44754ed" providerId="LiveId" clId="{A7E53004-ADA5-4DE9-B69B-0A2CB5A1C606}" dt="2021-02-13T21:21:27.568" v="5788" actId="26606"/>
          <ac:spMkLst>
            <pc:docMk/>
            <pc:sldMk cId="2330230473" sldId="335"/>
            <ac:spMk id="11" creationId="{78916AAA-66F6-4DFA-88ED-7E27CF6B8DAD}"/>
          </ac:spMkLst>
        </pc:spChg>
        <pc:spChg chg="add">
          <ac:chgData name="Kristen Landreville" userId="f2dab55fb44754ed" providerId="LiveId" clId="{A7E53004-ADA5-4DE9-B69B-0A2CB5A1C606}" dt="2021-02-13T21:21:27.568" v="5788" actId="26606"/>
          <ac:spMkLst>
            <pc:docMk/>
            <pc:sldMk cId="2330230473" sldId="335"/>
            <ac:spMk id="17" creationId="{48FDEBDB-5859-4B9E-8810-2C5CFED093F3}"/>
          </ac:spMkLst>
        </pc:spChg>
        <pc:grpChg chg="add">
          <ac:chgData name="Kristen Landreville" userId="f2dab55fb44754ed" providerId="LiveId" clId="{A7E53004-ADA5-4DE9-B69B-0A2CB5A1C606}" dt="2021-02-13T21:21:27.568" v="5788" actId="26606"/>
          <ac:grpSpMkLst>
            <pc:docMk/>
            <pc:sldMk cId="2330230473" sldId="335"/>
            <ac:grpSpMk id="13" creationId="{A137D43F-BAD6-47F1-AA65-AEEA38A2FF30}"/>
          </ac:grpSpMkLst>
        </pc:grpChg>
        <pc:cxnChg chg="add">
          <ac:chgData name="Kristen Landreville" userId="f2dab55fb44754ed" providerId="LiveId" clId="{A7E53004-ADA5-4DE9-B69B-0A2CB5A1C606}" dt="2021-02-13T21:21:27.568" v="5788" actId="26606"/>
          <ac:cxnSpMkLst>
            <pc:docMk/>
            <pc:sldMk cId="2330230473" sldId="335"/>
            <ac:cxnSpMk id="19" creationId="{B1D1A340-723B-4014-B5FE-204F06273136}"/>
          </ac:cxnSpMkLst>
        </pc:cxnChg>
      </pc:sldChg>
      <pc:sldChg chg="addSp delSp modSp add mod">
        <pc:chgData name="Kristen Landreville" userId="f2dab55fb44754ed" providerId="LiveId" clId="{A7E53004-ADA5-4DE9-B69B-0A2CB5A1C606}" dt="2021-02-13T23:11:19.684" v="6764"/>
        <pc:sldMkLst>
          <pc:docMk/>
          <pc:sldMk cId="2069553455" sldId="336"/>
        </pc:sldMkLst>
        <pc:spChg chg="del">
          <ac:chgData name="Kristen Landreville" userId="f2dab55fb44754ed" providerId="LiveId" clId="{A7E53004-ADA5-4DE9-B69B-0A2CB5A1C606}" dt="2021-02-13T23:11:17.189" v="6763" actId="478"/>
          <ac:spMkLst>
            <pc:docMk/>
            <pc:sldMk cId="2069553455" sldId="336"/>
            <ac:spMk id="5" creationId="{C184A70C-242C-452C-9197-DD0D113155A2}"/>
          </ac:spMkLst>
        </pc:spChg>
        <pc:spChg chg="add mod">
          <ac:chgData name="Kristen Landreville" userId="f2dab55fb44754ed" providerId="LiveId" clId="{A7E53004-ADA5-4DE9-B69B-0A2CB5A1C606}" dt="2021-02-13T23:11:19.684" v="6764"/>
          <ac:spMkLst>
            <pc:docMk/>
            <pc:sldMk cId="2069553455" sldId="336"/>
            <ac:spMk id="6" creationId="{1D4C75EC-28A4-4C96-9678-229DA220945F}"/>
          </ac:spMkLst>
        </pc:spChg>
        <pc:picChg chg="add del">
          <ac:chgData name="Kristen Landreville" userId="f2dab55fb44754ed" providerId="LiveId" clId="{A7E53004-ADA5-4DE9-B69B-0A2CB5A1C606}" dt="2021-02-13T23:11:12.363" v="6762" actId="478"/>
          <ac:picMkLst>
            <pc:docMk/>
            <pc:sldMk cId="2069553455" sldId="336"/>
            <ac:picMk id="4" creationId="{D4E6A2DC-36C3-4FB0-B77D-8326B5A6ADF9}"/>
          </ac:picMkLst>
        </pc:picChg>
      </pc:sldChg>
      <pc:sldChg chg="addSp delSp modSp add mod">
        <pc:chgData name="Kristen Landreville" userId="f2dab55fb44754ed" providerId="LiveId" clId="{A7E53004-ADA5-4DE9-B69B-0A2CB5A1C606}" dt="2021-02-13T23:11:44.304" v="6768"/>
        <pc:sldMkLst>
          <pc:docMk/>
          <pc:sldMk cId="4143255304" sldId="337"/>
        </pc:sldMkLst>
        <pc:spChg chg="del">
          <ac:chgData name="Kristen Landreville" userId="f2dab55fb44754ed" providerId="LiveId" clId="{A7E53004-ADA5-4DE9-B69B-0A2CB5A1C606}" dt="2021-02-13T21:22:25.527" v="5800" actId="478"/>
          <ac:spMkLst>
            <pc:docMk/>
            <pc:sldMk cId="4143255304" sldId="337"/>
            <ac:spMk id="5" creationId="{C184A70C-242C-452C-9197-DD0D113155A2}"/>
          </ac:spMkLst>
        </pc:spChg>
        <pc:spChg chg="mod">
          <ac:chgData name="Kristen Landreville" userId="f2dab55fb44754ed" providerId="LiveId" clId="{A7E53004-ADA5-4DE9-B69B-0A2CB5A1C606}" dt="2021-02-13T21:22:22.481" v="5799" actId="404"/>
          <ac:spMkLst>
            <pc:docMk/>
            <pc:sldMk cId="4143255304" sldId="337"/>
            <ac:spMk id="6" creationId="{44D897BB-2D33-4376-AF63-7CF2F5C85331}"/>
          </ac:spMkLst>
        </pc:spChg>
        <pc:spChg chg="add del mod">
          <ac:chgData name="Kristen Landreville" userId="f2dab55fb44754ed" providerId="LiveId" clId="{A7E53004-ADA5-4DE9-B69B-0A2CB5A1C606}" dt="2021-02-13T23:11:43.820" v="6767" actId="478"/>
          <ac:spMkLst>
            <pc:docMk/>
            <pc:sldMk cId="4143255304" sldId="337"/>
            <ac:spMk id="8" creationId="{47E28960-A666-4B7A-BBFC-4F03EA2B0246}"/>
          </ac:spMkLst>
        </pc:spChg>
        <pc:spChg chg="add mod">
          <ac:chgData name="Kristen Landreville" userId="f2dab55fb44754ed" providerId="LiveId" clId="{A7E53004-ADA5-4DE9-B69B-0A2CB5A1C606}" dt="2021-02-13T23:11:44.304" v="6768"/>
          <ac:spMkLst>
            <pc:docMk/>
            <pc:sldMk cId="4143255304" sldId="337"/>
            <ac:spMk id="9" creationId="{04803823-9723-4D06-9E08-A4BF71CD16A4}"/>
          </ac:spMkLst>
        </pc:spChg>
      </pc:sldChg>
      <pc:sldChg chg="addSp delSp modSp add mod">
        <pc:chgData name="Kristen Landreville" userId="f2dab55fb44754ed" providerId="LiveId" clId="{A7E53004-ADA5-4DE9-B69B-0A2CB5A1C606}" dt="2021-02-13T23:11:51.510" v="6770"/>
        <pc:sldMkLst>
          <pc:docMk/>
          <pc:sldMk cId="1427420058" sldId="338"/>
        </pc:sldMkLst>
        <pc:spChg chg="del">
          <ac:chgData name="Kristen Landreville" userId="f2dab55fb44754ed" providerId="LiveId" clId="{A7E53004-ADA5-4DE9-B69B-0A2CB5A1C606}" dt="2021-02-13T21:22:34.262" v="5803" actId="478"/>
          <ac:spMkLst>
            <pc:docMk/>
            <pc:sldMk cId="1427420058" sldId="338"/>
            <ac:spMk id="5" creationId="{C184A70C-242C-452C-9197-DD0D113155A2}"/>
          </ac:spMkLst>
        </pc:spChg>
        <pc:spChg chg="add del mod">
          <ac:chgData name="Kristen Landreville" userId="f2dab55fb44754ed" providerId="LiveId" clId="{A7E53004-ADA5-4DE9-B69B-0A2CB5A1C606}" dt="2021-02-13T23:11:50.865" v="6769" actId="478"/>
          <ac:spMkLst>
            <pc:docMk/>
            <pc:sldMk cId="1427420058" sldId="338"/>
            <ac:spMk id="6" creationId="{4D67BB15-E089-4253-AD8C-EA1FFF540091}"/>
          </ac:spMkLst>
        </pc:spChg>
        <pc:spChg chg="mod">
          <ac:chgData name="Kristen Landreville" userId="f2dab55fb44754ed" providerId="LiveId" clId="{A7E53004-ADA5-4DE9-B69B-0A2CB5A1C606}" dt="2021-02-13T21:22:31.355" v="5802" actId="404"/>
          <ac:spMkLst>
            <pc:docMk/>
            <pc:sldMk cId="1427420058" sldId="338"/>
            <ac:spMk id="8" creationId="{EEA3B469-D62F-4F3C-87C2-125F199C20B0}"/>
          </ac:spMkLst>
        </pc:spChg>
        <pc:spChg chg="add mod">
          <ac:chgData name="Kristen Landreville" userId="f2dab55fb44754ed" providerId="LiveId" clId="{A7E53004-ADA5-4DE9-B69B-0A2CB5A1C606}" dt="2021-02-13T23:11:51.510" v="6770"/>
          <ac:spMkLst>
            <pc:docMk/>
            <pc:sldMk cId="1427420058" sldId="338"/>
            <ac:spMk id="9" creationId="{E75538EA-E9F1-44CF-AE8E-29827E14C51A}"/>
          </ac:spMkLst>
        </pc:spChg>
      </pc:sldChg>
      <pc:sldChg chg="addSp delSp modSp add mod">
        <pc:chgData name="Kristen Landreville" userId="f2dab55fb44754ed" providerId="LiveId" clId="{A7E53004-ADA5-4DE9-B69B-0A2CB5A1C606}" dt="2021-02-13T23:12:02.004" v="6774"/>
        <pc:sldMkLst>
          <pc:docMk/>
          <pc:sldMk cId="3843348168" sldId="339"/>
        </pc:sldMkLst>
        <pc:spChg chg="del mod">
          <ac:chgData name="Kristen Landreville" userId="f2dab55fb44754ed" providerId="LiveId" clId="{A7E53004-ADA5-4DE9-B69B-0A2CB5A1C606}" dt="2021-02-13T21:22:56.356" v="5810" actId="478"/>
          <ac:spMkLst>
            <pc:docMk/>
            <pc:sldMk cId="3843348168" sldId="339"/>
            <ac:spMk id="5" creationId="{C184A70C-242C-452C-9197-DD0D113155A2}"/>
          </ac:spMkLst>
        </pc:spChg>
        <pc:spChg chg="add del mod">
          <ac:chgData name="Kristen Landreville" userId="f2dab55fb44754ed" providerId="LiveId" clId="{A7E53004-ADA5-4DE9-B69B-0A2CB5A1C606}" dt="2021-02-13T23:12:01.356" v="6773" actId="478"/>
          <ac:spMkLst>
            <pc:docMk/>
            <pc:sldMk cId="3843348168" sldId="339"/>
            <ac:spMk id="6" creationId="{3723C91D-B7DC-4918-9E83-998C51B39FE7}"/>
          </ac:spMkLst>
        </pc:spChg>
        <pc:spChg chg="mod">
          <ac:chgData name="Kristen Landreville" userId="f2dab55fb44754ed" providerId="LiveId" clId="{A7E53004-ADA5-4DE9-B69B-0A2CB5A1C606}" dt="2021-02-13T21:22:50.062" v="5808" actId="404"/>
          <ac:spMkLst>
            <pc:docMk/>
            <pc:sldMk cId="3843348168" sldId="339"/>
            <ac:spMk id="8" creationId="{3BBDDEF7-0CDD-4F8B-9D97-C94F1ABD8DB2}"/>
          </ac:spMkLst>
        </pc:spChg>
        <pc:spChg chg="add mod">
          <ac:chgData name="Kristen Landreville" userId="f2dab55fb44754ed" providerId="LiveId" clId="{A7E53004-ADA5-4DE9-B69B-0A2CB5A1C606}" dt="2021-02-13T23:12:02.004" v="6774"/>
          <ac:spMkLst>
            <pc:docMk/>
            <pc:sldMk cId="3843348168" sldId="339"/>
            <ac:spMk id="9" creationId="{7A6A2D60-6EBD-40E5-8B50-8DF7B6321071}"/>
          </ac:spMkLst>
        </pc:spChg>
      </pc:sldChg>
      <pc:sldChg chg="addSp delSp modSp add mod setBg delAnim modAnim">
        <pc:chgData name="Kristen Landreville" userId="f2dab55fb44754ed" providerId="LiveId" clId="{A7E53004-ADA5-4DE9-B69B-0A2CB5A1C606}" dt="2021-02-14T23:23:42.934" v="7086"/>
        <pc:sldMkLst>
          <pc:docMk/>
          <pc:sldMk cId="3583237604" sldId="340"/>
        </pc:sldMkLst>
        <pc:spChg chg="mod">
          <ac:chgData name="Kristen Landreville" userId="f2dab55fb44754ed" providerId="LiveId" clId="{A7E53004-ADA5-4DE9-B69B-0A2CB5A1C606}" dt="2021-02-13T21:42:54.355" v="6281" actId="26606"/>
          <ac:spMkLst>
            <pc:docMk/>
            <pc:sldMk cId="3583237604" sldId="340"/>
            <ac:spMk id="2" creationId="{4F155AAB-BA07-496C-8499-AEDCFE6002D8}"/>
          </ac:spMkLst>
        </pc:spChg>
        <pc:spChg chg="mod">
          <ac:chgData name="Kristen Landreville" userId="f2dab55fb44754ed" providerId="LiveId" clId="{A7E53004-ADA5-4DE9-B69B-0A2CB5A1C606}" dt="2021-02-14T23:22:53.344" v="7082" actId="20577"/>
          <ac:spMkLst>
            <pc:docMk/>
            <pc:sldMk cId="3583237604" sldId="340"/>
            <ac:spMk id="3" creationId="{3C1B0344-1CF1-47AE-9B47-9F76D7C72385}"/>
          </ac:spMkLst>
        </pc:spChg>
        <pc:spChg chg="del mod">
          <ac:chgData name="Kristen Landreville" userId="f2dab55fb44754ed" providerId="LiveId" clId="{A7E53004-ADA5-4DE9-B69B-0A2CB5A1C606}" dt="2021-02-13T21:31:07.468" v="5931" actId="21"/>
          <ac:spMkLst>
            <pc:docMk/>
            <pc:sldMk cId="3583237604" sldId="340"/>
            <ac:spMk id="4" creationId="{F7A5B60D-5B25-4137-B377-C8CC60E89523}"/>
          </ac:spMkLst>
        </pc:spChg>
        <pc:spChg chg="add mod">
          <ac:chgData name="Kristen Landreville" userId="f2dab55fb44754ed" providerId="LiveId" clId="{A7E53004-ADA5-4DE9-B69B-0A2CB5A1C606}" dt="2021-02-14T23:23:32.689" v="7085" actId="1076"/>
          <ac:spMkLst>
            <pc:docMk/>
            <pc:sldMk cId="3583237604" sldId="340"/>
            <ac:spMk id="7" creationId="{AA8467A2-33B5-40A7-9050-7D35B94EE68C}"/>
          </ac:spMkLst>
        </pc:spChg>
        <pc:spChg chg="add del">
          <ac:chgData name="Kristen Landreville" userId="f2dab55fb44754ed" providerId="LiveId" clId="{A7E53004-ADA5-4DE9-B69B-0A2CB5A1C606}" dt="2021-02-13T21:42:54.355" v="6281" actId="26606"/>
          <ac:spMkLst>
            <pc:docMk/>
            <pc:sldMk cId="3583237604" sldId="340"/>
            <ac:spMk id="11" creationId="{E3884964-73BC-4492-9C4B-01BD487C1E78}"/>
          </ac:spMkLst>
        </pc:spChg>
        <pc:spChg chg="add del mod">
          <ac:chgData name="Kristen Landreville" userId="f2dab55fb44754ed" providerId="LiveId" clId="{A7E53004-ADA5-4DE9-B69B-0A2CB5A1C606}" dt="2021-02-13T21:42:43.493" v="6280" actId="21"/>
          <ac:spMkLst>
            <pc:docMk/>
            <pc:sldMk cId="3583237604" sldId="340"/>
            <ac:spMk id="12" creationId="{1C39AAFA-06FF-48A5-A346-C345C4E90160}"/>
          </ac:spMkLst>
        </pc:spChg>
        <pc:spChg chg="add del mod">
          <ac:chgData name="Kristen Landreville" userId="f2dab55fb44754ed" providerId="LiveId" clId="{A7E53004-ADA5-4DE9-B69B-0A2CB5A1C606}" dt="2021-02-14T23:21:15.163" v="6975" actId="478"/>
          <ac:spMkLst>
            <pc:docMk/>
            <pc:sldMk cId="3583237604" sldId="340"/>
            <ac:spMk id="16" creationId="{3F3256BF-F03F-4415-B408-CF0A6B9B144F}"/>
          </ac:spMkLst>
        </pc:spChg>
        <pc:grpChg chg="add del">
          <ac:chgData name="Kristen Landreville" userId="f2dab55fb44754ed" providerId="LiveId" clId="{A7E53004-ADA5-4DE9-B69B-0A2CB5A1C606}" dt="2021-02-13T21:42:54.355" v="6281" actId="26606"/>
          <ac:grpSpMkLst>
            <pc:docMk/>
            <pc:sldMk cId="3583237604" sldId="340"/>
            <ac:grpSpMk id="13" creationId="{CCC59035-11A0-4F69-86CA-B9E9251919FD}"/>
          </ac:grpSpMkLst>
        </pc:grpChg>
        <pc:picChg chg="add mod ord">
          <ac:chgData name="Kristen Landreville" userId="f2dab55fb44754ed" providerId="LiveId" clId="{A7E53004-ADA5-4DE9-B69B-0A2CB5A1C606}" dt="2021-02-13T21:42:57.868" v="6282" actId="1076"/>
          <ac:picMkLst>
            <pc:docMk/>
            <pc:sldMk cId="3583237604" sldId="340"/>
            <ac:picMk id="6" creationId="{CB88E261-14DA-43A5-9643-81FFF465AA63}"/>
          </ac:picMkLst>
        </pc:picChg>
      </pc:sldChg>
      <pc:sldChg chg="modSp new mod">
        <pc:chgData name="Kristen Landreville" userId="f2dab55fb44754ed" providerId="LiveId" clId="{A7E53004-ADA5-4DE9-B69B-0A2CB5A1C606}" dt="2021-02-14T01:27:53.446" v="6829" actId="20577"/>
        <pc:sldMkLst>
          <pc:docMk/>
          <pc:sldMk cId="2844969514" sldId="341"/>
        </pc:sldMkLst>
        <pc:spChg chg="mod">
          <ac:chgData name="Kristen Landreville" userId="f2dab55fb44754ed" providerId="LiveId" clId="{A7E53004-ADA5-4DE9-B69B-0A2CB5A1C606}" dt="2021-02-14T01:27:00.183" v="6798" actId="20577"/>
          <ac:spMkLst>
            <pc:docMk/>
            <pc:sldMk cId="2844969514" sldId="341"/>
            <ac:spMk id="2" creationId="{C68A1550-6618-4613-81F3-169F32A0336D}"/>
          </ac:spMkLst>
        </pc:spChg>
        <pc:spChg chg="mod">
          <ac:chgData name="Kristen Landreville" userId="f2dab55fb44754ed" providerId="LiveId" clId="{A7E53004-ADA5-4DE9-B69B-0A2CB5A1C606}" dt="2021-02-14T01:27:53.446" v="6829" actId="20577"/>
          <ac:spMkLst>
            <pc:docMk/>
            <pc:sldMk cId="2844969514" sldId="341"/>
            <ac:spMk id="3" creationId="{B5E82652-8F95-4EBF-962D-8EFE8DA0E3DA}"/>
          </ac:spMkLst>
        </pc:spChg>
      </pc:sldChg>
      <pc:sldChg chg="new del">
        <pc:chgData name="Kristen Landreville" userId="f2dab55fb44754ed" providerId="LiveId" clId="{A7E53004-ADA5-4DE9-B69B-0A2CB5A1C606}" dt="2021-02-14T23:20:24.498" v="6974" actId="680"/>
        <pc:sldMkLst>
          <pc:docMk/>
          <pc:sldMk cId="4110125463" sldId="342"/>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gif"/><Relationship Id="rId1" Type="http://schemas.openxmlformats.org/officeDocument/2006/relationships/image" Target="../media/image50.jpg"/><Relationship Id="rId4" Type="http://schemas.openxmlformats.org/officeDocument/2006/relationships/image" Target="../media/image53.jpg"/></Relationships>
</file>

<file path=ppt/diagrams/_rels/drawing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gif"/><Relationship Id="rId1" Type="http://schemas.openxmlformats.org/officeDocument/2006/relationships/image" Target="../media/image50.jpg"/><Relationship Id="rId4" Type="http://schemas.openxmlformats.org/officeDocument/2006/relationships/image" Target="../media/image5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F9FB41-72F6-4F29-9F22-FB0345AF7AF3}" type="doc">
      <dgm:prSet loTypeId="urn:microsoft.com/office/officeart/2005/8/layout/hProcess9" loCatId="process" qsTypeId="urn:microsoft.com/office/officeart/2005/8/quickstyle/simple1" qsCatId="simple" csTypeId="urn:microsoft.com/office/officeart/2005/8/colors/accent1_2" csCatId="accent1" phldr="1"/>
      <dgm:spPr/>
    </dgm:pt>
    <dgm:pt modelId="{556A24C8-BAE7-4587-BA52-9A005655EFE1}">
      <dgm:prSet phldrT="[Text]" custT="1"/>
      <dgm:spPr/>
      <dgm:t>
        <a:bodyPr/>
        <a:lstStyle/>
        <a:p>
          <a:r>
            <a:rPr lang="en-US" sz="2000" dirty="0"/>
            <a:t>Scientists Directly Engage with a Participatory Public in Popularization of Science Activities </a:t>
          </a:r>
        </a:p>
      </dgm:t>
    </dgm:pt>
    <dgm:pt modelId="{54B47A20-5391-4DC1-82D1-C0D764B2EDE3}" type="parTrans" cxnId="{88D8172F-AB5B-4C77-BB2E-8AB89FBF4124}">
      <dgm:prSet/>
      <dgm:spPr/>
      <dgm:t>
        <a:bodyPr/>
        <a:lstStyle/>
        <a:p>
          <a:endParaRPr lang="en-US"/>
        </a:p>
      </dgm:t>
    </dgm:pt>
    <dgm:pt modelId="{8165E869-F0CA-4B31-B1CB-3B350B53BE93}" type="sibTrans" cxnId="{88D8172F-AB5B-4C77-BB2E-8AB89FBF4124}">
      <dgm:prSet/>
      <dgm:spPr/>
      <dgm:t>
        <a:bodyPr/>
        <a:lstStyle/>
        <a:p>
          <a:endParaRPr lang="en-US"/>
        </a:p>
      </dgm:t>
    </dgm:pt>
    <dgm:pt modelId="{7162C34D-6C2C-42EF-8982-77B72181182B}">
      <dgm:prSet phldrT="[Text]" custT="1"/>
      <dgm:spPr/>
      <dgm:t>
        <a:bodyPr/>
        <a:lstStyle/>
        <a:p>
          <a:r>
            <a:rPr lang="en-US" sz="2000" dirty="0"/>
            <a:t>Scientists Lessen Engagement Due to Demands of Increasing Specialization and Expertise</a:t>
          </a:r>
        </a:p>
      </dgm:t>
    </dgm:pt>
    <dgm:pt modelId="{215FC3AB-7FC5-400A-A404-FCE91520D11A}" type="parTrans" cxnId="{E0D5261C-3E43-4360-AAE7-EA11F7654A5A}">
      <dgm:prSet/>
      <dgm:spPr/>
      <dgm:t>
        <a:bodyPr/>
        <a:lstStyle/>
        <a:p>
          <a:endParaRPr lang="en-US"/>
        </a:p>
      </dgm:t>
    </dgm:pt>
    <dgm:pt modelId="{B8AFA7E7-4F71-4F2C-BF6B-178890858F92}" type="sibTrans" cxnId="{E0D5261C-3E43-4360-AAE7-EA11F7654A5A}">
      <dgm:prSet/>
      <dgm:spPr/>
      <dgm:t>
        <a:bodyPr/>
        <a:lstStyle/>
        <a:p>
          <a:endParaRPr lang="en-US"/>
        </a:p>
      </dgm:t>
    </dgm:pt>
    <dgm:pt modelId="{15326BBE-3FED-4B77-93AB-D1C99EADBAEF}">
      <dgm:prSet phldrT="[Text]" custT="1"/>
      <dgm:spPr/>
      <dgm:t>
        <a:bodyPr/>
        <a:lstStyle/>
        <a:p>
          <a:r>
            <a:rPr lang="en-US" sz="2000" dirty="0"/>
            <a:t>Scientists Turn Over Construction of Popular Science Narratives to Journalists </a:t>
          </a:r>
        </a:p>
      </dgm:t>
    </dgm:pt>
    <dgm:pt modelId="{5A5DD400-429C-4B49-B5F6-8F1CA187D55D}" type="parTrans" cxnId="{60F1D160-9EA4-4FAE-96B8-8CA0921EA682}">
      <dgm:prSet/>
      <dgm:spPr/>
      <dgm:t>
        <a:bodyPr/>
        <a:lstStyle/>
        <a:p>
          <a:endParaRPr lang="en-US"/>
        </a:p>
      </dgm:t>
    </dgm:pt>
    <dgm:pt modelId="{A8612D34-C303-45E9-928A-FB94DBE33F14}" type="sibTrans" cxnId="{60F1D160-9EA4-4FAE-96B8-8CA0921EA682}">
      <dgm:prSet/>
      <dgm:spPr/>
      <dgm:t>
        <a:bodyPr/>
        <a:lstStyle/>
        <a:p>
          <a:endParaRPr lang="en-US"/>
        </a:p>
      </dgm:t>
    </dgm:pt>
    <dgm:pt modelId="{DB9E3F9B-4784-4BD4-A1EE-6B8AC91FCCCC}">
      <dgm:prSet custT="1"/>
      <dgm:spPr/>
      <dgm:t>
        <a:bodyPr/>
        <a:lstStyle/>
        <a:p>
          <a:r>
            <a:rPr lang="en-US" sz="2000" dirty="0"/>
            <a:t>Scientists Once Again Realize the Value of Communication and Engagement with Public</a:t>
          </a:r>
        </a:p>
      </dgm:t>
    </dgm:pt>
    <dgm:pt modelId="{7FA2A023-37A5-494C-B47E-40C38E92FDAB}" type="parTrans" cxnId="{C47B0331-D1B2-4E01-9F45-AA59CEA1451A}">
      <dgm:prSet/>
      <dgm:spPr/>
      <dgm:t>
        <a:bodyPr/>
        <a:lstStyle/>
        <a:p>
          <a:endParaRPr lang="en-US"/>
        </a:p>
      </dgm:t>
    </dgm:pt>
    <dgm:pt modelId="{2948643B-1E26-4241-9D92-98DEA59528C1}" type="sibTrans" cxnId="{C47B0331-D1B2-4E01-9F45-AA59CEA1451A}">
      <dgm:prSet/>
      <dgm:spPr/>
      <dgm:t>
        <a:bodyPr/>
        <a:lstStyle/>
        <a:p>
          <a:endParaRPr lang="en-US"/>
        </a:p>
      </dgm:t>
    </dgm:pt>
    <dgm:pt modelId="{2CA8CD43-5A4E-4981-9EA2-52581530F3AC}" type="pres">
      <dgm:prSet presAssocID="{D2F9FB41-72F6-4F29-9F22-FB0345AF7AF3}" presName="CompostProcess" presStyleCnt="0">
        <dgm:presLayoutVars>
          <dgm:dir/>
          <dgm:resizeHandles val="exact"/>
        </dgm:presLayoutVars>
      </dgm:prSet>
      <dgm:spPr/>
    </dgm:pt>
    <dgm:pt modelId="{E8ADB97A-B717-4C97-96FD-11FCFCDEEFE6}" type="pres">
      <dgm:prSet presAssocID="{D2F9FB41-72F6-4F29-9F22-FB0345AF7AF3}" presName="arrow" presStyleLbl="bgShp" presStyleIdx="0" presStyleCnt="1" custLinFactNeighborY="250"/>
      <dgm:spPr/>
    </dgm:pt>
    <dgm:pt modelId="{86FA4211-20E5-4A0A-8587-1173CCD7AE86}" type="pres">
      <dgm:prSet presAssocID="{D2F9FB41-72F6-4F29-9F22-FB0345AF7AF3}" presName="linearProcess" presStyleCnt="0"/>
      <dgm:spPr/>
    </dgm:pt>
    <dgm:pt modelId="{214722BB-3492-420A-94EC-63446D4A0C80}" type="pres">
      <dgm:prSet presAssocID="{556A24C8-BAE7-4587-BA52-9A005655EFE1}" presName="textNode" presStyleLbl="node1" presStyleIdx="0" presStyleCnt="4">
        <dgm:presLayoutVars>
          <dgm:bulletEnabled val="1"/>
        </dgm:presLayoutVars>
      </dgm:prSet>
      <dgm:spPr/>
    </dgm:pt>
    <dgm:pt modelId="{EE10E360-82A1-479F-B353-57C12BA62096}" type="pres">
      <dgm:prSet presAssocID="{8165E869-F0CA-4B31-B1CB-3B350B53BE93}" presName="sibTrans" presStyleCnt="0"/>
      <dgm:spPr/>
    </dgm:pt>
    <dgm:pt modelId="{E461A761-7DC6-489E-B37C-B33C0317B3D4}" type="pres">
      <dgm:prSet presAssocID="{7162C34D-6C2C-42EF-8982-77B72181182B}" presName="textNode" presStyleLbl="node1" presStyleIdx="1" presStyleCnt="4">
        <dgm:presLayoutVars>
          <dgm:bulletEnabled val="1"/>
        </dgm:presLayoutVars>
      </dgm:prSet>
      <dgm:spPr/>
    </dgm:pt>
    <dgm:pt modelId="{A941C4A7-C9BF-4AAE-A2B2-63EE534328ED}" type="pres">
      <dgm:prSet presAssocID="{B8AFA7E7-4F71-4F2C-BF6B-178890858F92}" presName="sibTrans" presStyleCnt="0"/>
      <dgm:spPr/>
    </dgm:pt>
    <dgm:pt modelId="{5BF39576-3C81-4074-93DA-FF778C0A0ACC}" type="pres">
      <dgm:prSet presAssocID="{15326BBE-3FED-4B77-93AB-D1C99EADBAEF}" presName="textNode" presStyleLbl="node1" presStyleIdx="2" presStyleCnt="4">
        <dgm:presLayoutVars>
          <dgm:bulletEnabled val="1"/>
        </dgm:presLayoutVars>
      </dgm:prSet>
      <dgm:spPr/>
    </dgm:pt>
    <dgm:pt modelId="{02651448-3E96-4D78-878D-A2BFF1512560}" type="pres">
      <dgm:prSet presAssocID="{A8612D34-C303-45E9-928A-FB94DBE33F14}" presName="sibTrans" presStyleCnt="0"/>
      <dgm:spPr/>
    </dgm:pt>
    <dgm:pt modelId="{246CF06B-4FAC-4871-903D-87F8C6645C78}" type="pres">
      <dgm:prSet presAssocID="{DB9E3F9B-4784-4BD4-A1EE-6B8AC91FCCCC}" presName="textNode" presStyleLbl="node1" presStyleIdx="3" presStyleCnt="4" custLinFactNeighborX="4054">
        <dgm:presLayoutVars>
          <dgm:bulletEnabled val="1"/>
        </dgm:presLayoutVars>
      </dgm:prSet>
      <dgm:spPr/>
    </dgm:pt>
  </dgm:ptLst>
  <dgm:cxnLst>
    <dgm:cxn modelId="{C85BC40F-7759-4E4A-897C-806C87D16739}" type="presOf" srcId="{DB9E3F9B-4784-4BD4-A1EE-6B8AC91FCCCC}" destId="{246CF06B-4FAC-4871-903D-87F8C6645C78}" srcOrd="0" destOrd="0" presId="urn:microsoft.com/office/officeart/2005/8/layout/hProcess9"/>
    <dgm:cxn modelId="{E0D5261C-3E43-4360-AAE7-EA11F7654A5A}" srcId="{D2F9FB41-72F6-4F29-9F22-FB0345AF7AF3}" destId="{7162C34D-6C2C-42EF-8982-77B72181182B}" srcOrd="1" destOrd="0" parTransId="{215FC3AB-7FC5-400A-A404-FCE91520D11A}" sibTransId="{B8AFA7E7-4F71-4F2C-BF6B-178890858F92}"/>
    <dgm:cxn modelId="{F482551F-1F20-4F1A-97A2-962C1A95EAB6}" type="presOf" srcId="{556A24C8-BAE7-4587-BA52-9A005655EFE1}" destId="{214722BB-3492-420A-94EC-63446D4A0C80}" srcOrd="0" destOrd="0" presId="urn:microsoft.com/office/officeart/2005/8/layout/hProcess9"/>
    <dgm:cxn modelId="{88D8172F-AB5B-4C77-BB2E-8AB89FBF4124}" srcId="{D2F9FB41-72F6-4F29-9F22-FB0345AF7AF3}" destId="{556A24C8-BAE7-4587-BA52-9A005655EFE1}" srcOrd="0" destOrd="0" parTransId="{54B47A20-5391-4DC1-82D1-C0D764B2EDE3}" sibTransId="{8165E869-F0CA-4B31-B1CB-3B350B53BE93}"/>
    <dgm:cxn modelId="{C47B0331-D1B2-4E01-9F45-AA59CEA1451A}" srcId="{D2F9FB41-72F6-4F29-9F22-FB0345AF7AF3}" destId="{DB9E3F9B-4784-4BD4-A1EE-6B8AC91FCCCC}" srcOrd="3" destOrd="0" parTransId="{7FA2A023-37A5-494C-B47E-40C38E92FDAB}" sibTransId="{2948643B-1E26-4241-9D92-98DEA59528C1}"/>
    <dgm:cxn modelId="{60F1D160-9EA4-4FAE-96B8-8CA0921EA682}" srcId="{D2F9FB41-72F6-4F29-9F22-FB0345AF7AF3}" destId="{15326BBE-3FED-4B77-93AB-D1C99EADBAEF}" srcOrd="2" destOrd="0" parTransId="{5A5DD400-429C-4B49-B5F6-8F1CA187D55D}" sibTransId="{A8612D34-C303-45E9-928A-FB94DBE33F14}"/>
    <dgm:cxn modelId="{F3B51C67-99CA-4436-B677-C70AF42FBBA7}" type="presOf" srcId="{7162C34D-6C2C-42EF-8982-77B72181182B}" destId="{E461A761-7DC6-489E-B37C-B33C0317B3D4}" srcOrd="0" destOrd="0" presId="urn:microsoft.com/office/officeart/2005/8/layout/hProcess9"/>
    <dgm:cxn modelId="{0B1644BB-2FAF-4FA2-A98F-1501953CBAF3}" type="presOf" srcId="{15326BBE-3FED-4B77-93AB-D1C99EADBAEF}" destId="{5BF39576-3C81-4074-93DA-FF778C0A0ACC}" srcOrd="0" destOrd="0" presId="urn:microsoft.com/office/officeart/2005/8/layout/hProcess9"/>
    <dgm:cxn modelId="{227D80C2-95DE-4E3D-AA3A-B12C21F60E48}" type="presOf" srcId="{D2F9FB41-72F6-4F29-9F22-FB0345AF7AF3}" destId="{2CA8CD43-5A4E-4981-9EA2-52581530F3AC}" srcOrd="0" destOrd="0" presId="urn:microsoft.com/office/officeart/2005/8/layout/hProcess9"/>
    <dgm:cxn modelId="{0578AA3C-705F-47F4-BD43-17859EE8B20B}" type="presParOf" srcId="{2CA8CD43-5A4E-4981-9EA2-52581530F3AC}" destId="{E8ADB97A-B717-4C97-96FD-11FCFCDEEFE6}" srcOrd="0" destOrd="0" presId="urn:microsoft.com/office/officeart/2005/8/layout/hProcess9"/>
    <dgm:cxn modelId="{5203501A-F020-4475-9145-142B310E2D42}" type="presParOf" srcId="{2CA8CD43-5A4E-4981-9EA2-52581530F3AC}" destId="{86FA4211-20E5-4A0A-8587-1173CCD7AE86}" srcOrd="1" destOrd="0" presId="urn:microsoft.com/office/officeart/2005/8/layout/hProcess9"/>
    <dgm:cxn modelId="{84488CD5-FF1D-4059-AEE4-1F2F0AE0BADA}" type="presParOf" srcId="{86FA4211-20E5-4A0A-8587-1173CCD7AE86}" destId="{214722BB-3492-420A-94EC-63446D4A0C80}" srcOrd="0" destOrd="0" presId="urn:microsoft.com/office/officeart/2005/8/layout/hProcess9"/>
    <dgm:cxn modelId="{6CE47A1F-0AC7-4411-9BAF-5C734EFD0A68}" type="presParOf" srcId="{86FA4211-20E5-4A0A-8587-1173CCD7AE86}" destId="{EE10E360-82A1-479F-B353-57C12BA62096}" srcOrd="1" destOrd="0" presId="urn:microsoft.com/office/officeart/2005/8/layout/hProcess9"/>
    <dgm:cxn modelId="{A7E093C1-FCF6-47FB-9E5B-83C11E9DC28B}" type="presParOf" srcId="{86FA4211-20E5-4A0A-8587-1173CCD7AE86}" destId="{E461A761-7DC6-489E-B37C-B33C0317B3D4}" srcOrd="2" destOrd="0" presId="urn:microsoft.com/office/officeart/2005/8/layout/hProcess9"/>
    <dgm:cxn modelId="{7377E4D4-77A8-407F-A788-96ADA6FBB532}" type="presParOf" srcId="{86FA4211-20E5-4A0A-8587-1173CCD7AE86}" destId="{A941C4A7-C9BF-4AAE-A2B2-63EE534328ED}" srcOrd="3" destOrd="0" presId="urn:microsoft.com/office/officeart/2005/8/layout/hProcess9"/>
    <dgm:cxn modelId="{489A551B-32F4-48B7-B52C-AD337AAA4665}" type="presParOf" srcId="{86FA4211-20E5-4A0A-8587-1173CCD7AE86}" destId="{5BF39576-3C81-4074-93DA-FF778C0A0ACC}" srcOrd="4" destOrd="0" presId="urn:microsoft.com/office/officeart/2005/8/layout/hProcess9"/>
    <dgm:cxn modelId="{DE0F4EDC-0A16-45F8-B321-C1F05E671DA1}" type="presParOf" srcId="{86FA4211-20E5-4A0A-8587-1173CCD7AE86}" destId="{02651448-3E96-4D78-878D-A2BFF1512560}" srcOrd="5" destOrd="0" presId="urn:microsoft.com/office/officeart/2005/8/layout/hProcess9"/>
    <dgm:cxn modelId="{6C511EB1-3ADC-4E9C-8DB1-8404BD21A847}" type="presParOf" srcId="{86FA4211-20E5-4A0A-8587-1173CCD7AE86}" destId="{246CF06B-4FAC-4871-903D-87F8C6645C78}"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E9C45C-5565-4EAB-9C24-571F394764A5}" type="doc">
      <dgm:prSet loTypeId="urn:microsoft.com/office/officeart/2008/layout/HexagonCluster" loCatId="relationship" qsTypeId="urn:microsoft.com/office/officeart/2005/8/quickstyle/simple1" qsCatId="simple" csTypeId="urn:microsoft.com/office/officeart/2005/8/colors/accent1_2" csCatId="accent1" phldr="1"/>
      <dgm:spPr/>
    </dgm:pt>
    <dgm:pt modelId="{3BD9F918-2BC2-4303-9BCC-8019CDDCF707}">
      <dgm:prSet phldrT="[Text]"/>
      <dgm:spPr/>
      <dgm:t>
        <a:bodyPr/>
        <a:lstStyle/>
        <a:p>
          <a:r>
            <a:rPr lang="en-US" dirty="0"/>
            <a:t>Scientists</a:t>
          </a:r>
        </a:p>
      </dgm:t>
    </dgm:pt>
    <dgm:pt modelId="{0C7425FD-B89E-4F69-B5A0-F32FA8216BB7}" type="parTrans" cxnId="{8CE2AC62-80F7-4FA7-8244-9E42413812ED}">
      <dgm:prSet/>
      <dgm:spPr/>
      <dgm:t>
        <a:bodyPr/>
        <a:lstStyle/>
        <a:p>
          <a:endParaRPr lang="en-US"/>
        </a:p>
      </dgm:t>
    </dgm:pt>
    <dgm:pt modelId="{9262BA1A-E22B-4680-849C-48DFF41A81CE}" type="sibTrans" cxnId="{8CE2AC62-80F7-4FA7-8244-9E42413812ED}">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AFCA2473-75C0-42EA-93EB-6A302E5A4481}">
      <dgm:prSet phldrT="[Text]"/>
      <dgm:spPr/>
      <dgm:t>
        <a:bodyPr/>
        <a:lstStyle/>
        <a:p>
          <a:r>
            <a:rPr lang="en-US" dirty="0"/>
            <a:t>Gov.</a:t>
          </a:r>
        </a:p>
      </dgm:t>
    </dgm:pt>
    <dgm:pt modelId="{3D857216-48F7-4960-B82A-B8CE72976DB1}" type="parTrans" cxnId="{C6DFA02F-DCD9-481D-A706-0D99BF93ED1A}">
      <dgm:prSet/>
      <dgm:spPr/>
      <dgm:t>
        <a:bodyPr/>
        <a:lstStyle/>
        <a:p>
          <a:endParaRPr lang="en-US"/>
        </a:p>
      </dgm:t>
    </dgm:pt>
    <dgm:pt modelId="{7140B7CD-4062-4DD3-A50E-21DBE67DE92C}" type="sibTrans" cxnId="{C6DFA02F-DCD9-481D-A706-0D99BF93ED1A}">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dgm:spPr>
      <dgm:t>
        <a:bodyPr/>
        <a:lstStyle/>
        <a:p>
          <a:endParaRPr lang="en-US"/>
        </a:p>
      </dgm:t>
    </dgm:pt>
    <dgm:pt modelId="{BF1FF5FD-740D-4E20-9FF3-06632B3E3E8F}">
      <dgm:prSet phldrT="[Text]"/>
      <dgm:spPr/>
      <dgm:t>
        <a:bodyPr/>
        <a:lstStyle/>
        <a:p>
          <a:r>
            <a:rPr lang="en-US" dirty="0"/>
            <a:t>Publics</a:t>
          </a:r>
        </a:p>
      </dgm:t>
    </dgm:pt>
    <dgm:pt modelId="{E3EE655C-CEF0-4366-813D-0600D0492D6D}" type="parTrans" cxnId="{7213E4E3-6129-4F4A-BACB-2E4E633F1A91}">
      <dgm:prSet/>
      <dgm:spPr/>
      <dgm:t>
        <a:bodyPr/>
        <a:lstStyle/>
        <a:p>
          <a:endParaRPr lang="en-US"/>
        </a:p>
      </dgm:t>
    </dgm:pt>
    <dgm:pt modelId="{16A6BDF4-D2F4-4777-AC9C-0D42CD2C5DB6}" type="sibTrans" cxnId="{7213E4E3-6129-4F4A-BACB-2E4E633F1A91}">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dgm:spPr>
      <dgm:t>
        <a:bodyPr/>
        <a:lstStyle/>
        <a:p>
          <a:endParaRPr lang="en-US"/>
        </a:p>
      </dgm:t>
    </dgm:pt>
    <dgm:pt modelId="{E2CEA615-FB10-4E99-9327-0597C79A86BD}">
      <dgm:prSet phldrT="[Text]"/>
      <dgm:spPr/>
      <dgm:t>
        <a:bodyPr/>
        <a:lstStyle/>
        <a:p>
          <a:r>
            <a:rPr lang="en-US" dirty="0"/>
            <a:t>Journalists</a:t>
          </a:r>
        </a:p>
      </dgm:t>
    </dgm:pt>
    <dgm:pt modelId="{909578C9-BDC3-4148-883F-3D5FD66BB388}" type="parTrans" cxnId="{7E7A109E-C02D-4C90-B499-4A4818BCA214}">
      <dgm:prSet/>
      <dgm:spPr/>
      <dgm:t>
        <a:bodyPr/>
        <a:lstStyle/>
        <a:p>
          <a:endParaRPr lang="en-US"/>
        </a:p>
      </dgm:t>
    </dgm:pt>
    <dgm:pt modelId="{819DDDBC-24DB-4A7E-A74F-D4CEFCD36C89}" type="sibTrans" cxnId="{7E7A109E-C02D-4C90-B499-4A4818BCA214}">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3862F8D1-A1DD-4D26-AE00-BE83AFC19D9E}" type="pres">
      <dgm:prSet presAssocID="{E2E9C45C-5565-4EAB-9C24-571F394764A5}" presName="Name0" presStyleCnt="0">
        <dgm:presLayoutVars>
          <dgm:chMax val="21"/>
          <dgm:chPref val="21"/>
        </dgm:presLayoutVars>
      </dgm:prSet>
      <dgm:spPr/>
    </dgm:pt>
    <dgm:pt modelId="{18230367-DC94-4381-8140-B846C33D8260}" type="pres">
      <dgm:prSet presAssocID="{3BD9F918-2BC2-4303-9BCC-8019CDDCF707}" presName="text1" presStyleCnt="0"/>
      <dgm:spPr/>
    </dgm:pt>
    <dgm:pt modelId="{12E2F71A-3F4F-4DDA-AC44-C7D44C93C8B5}" type="pres">
      <dgm:prSet presAssocID="{3BD9F918-2BC2-4303-9BCC-8019CDDCF707}" presName="textRepeatNode" presStyleLbl="alignNode1" presStyleIdx="0" presStyleCnt="4">
        <dgm:presLayoutVars>
          <dgm:chMax val="0"/>
          <dgm:chPref val="0"/>
          <dgm:bulletEnabled val="1"/>
        </dgm:presLayoutVars>
      </dgm:prSet>
      <dgm:spPr/>
    </dgm:pt>
    <dgm:pt modelId="{7C0E897C-6F3C-421F-84EE-360C7E1B7AD9}" type="pres">
      <dgm:prSet presAssocID="{3BD9F918-2BC2-4303-9BCC-8019CDDCF707}" presName="textaccent1" presStyleCnt="0"/>
      <dgm:spPr/>
    </dgm:pt>
    <dgm:pt modelId="{10375A42-B583-462A-A8E9-78C477F10A18}" type="pres">
      <dgm:prSet presAssocID="{3BD9F918-2BC2-4303-9BCC-8019CDDCF707}" presName="accentRepeatNode" presStyleLbl="solidAlignAcc1" presStyleIdx="0" presStyleCnt="8"/>
      <dgm:spPr/>
    </dgm:pt>
    <dgm:pt modelId="{E3B8E9ED-0424-4746-95CF-E8DBCFE287FD}" type="pres">
      <dgm:prSet presAssocID="{9262BA1A-E22B-4680-849C-48DFF41A81CE}" presName="image1" presStyleCnt="0"/>
      <dgm:spPr/>
    </dgm:pt>
    <dgm:pt modelId="{CA2E7D27-8DA0-401B-8B14-FD7B372626B8}" type="pres">
      <dgm:prSet presAssocID="{9262BA1A-E22B-4680-849C-48DFF41A81CE}" presName="imageRepeatNode" presStyleLbl="alignAcc1" presStyleIdx="0" presStyleCnt="4"/>
      <dgm:spPr/>
    </dgm:pt>
    <dgm:pt modelId="{63CB0408-B3CB-4C9F-B62C-D272BCCE1D43}" type="pres">
      <dgm:prSet presAssocID="{9262BA1A-E22B-4680-849C-48DFF41A81CE}" presName="imageaccent1" presStyleCnt="0"/>
      <dgm:spPr/>
    </dgm:pt>
    <dgm:pt modelId="{330988B8-FB36-4BF6-9B0B-5D7E5E8C34C7}" type="pres">
      <dgm:prSet presAssocID="{9262BA1A-E22B-4680-849C-48DFF41A81CE}" presName="accentRepeatNode" presStyleLbl="solidAlignAcc1" presStyleIdx="1" presStyleCnt="8"/>
      <dgm:spPr/>
    </dgm:pt>
    <dgm:pt modelId="{66E0DB8E-8D76-4C78-BF30-33C975004695}" type="pres">
      <dgm:prSet presAssocID="{AFCA2473-75C0-42EA-93EB-6A302E5A4481}" presName="text2" presStyleCnt="0"/>
      <dgm:spPr/>
    </dgm:pt>
    <dgm:pt modelId="{AC317915-5E1E-4FFD-90E4-C6C12B05A82B}" type="pres">
      <dgm:prSet presAssocID="{AFCA2473-75C0-42EA-93EB-6A302E5A4481}" presName="textRepeatNode" presStyleLbl="alignNode1" presStyleIdx="1" presStyleCnt="4">
        <dgm:presLayoutVars>
          <dgm:chMax val="0"/>
          <dgm:chPref val="0"/>
          <dgm:bulletEnabled val="1"/>
        </dgm:presLayoutVars>
      </dgm:prSet>
      <dgm:spPr/>
    </dgm:pt>
    <dgm:pt modelId="{F379FEFC-3B5A-4748-8825-C5A5E5026364}" type="pres">
      <dgm:prSet presAssocID="{AFCA2473-75C0-42EA-93EB-6A302E5A4481}" presName="textaccent2" presStyleCnt="0"/>
      <dgm:spPr/>
    </dgm:pt>
    <dgm:pt modelId="{115CA438-D101-437A-8853-E16EB93F391B}" type="pres">
      <dgm:prSet presAssocID="{AFCA2473-75C0-42EA-93EB-6A302E5A4481}" presName="accentRepeatNode" presStyleLbl="solidAlignAcc1" presStyleIdx="2" presStyleCnt="8"/>
      <dgm:spPr/>
    </dgm:pt>
    <dgm:pt modelId="{0DDCA0EF-31B7-4149-85E8-E3B8F631093A}" type="pres">
      <dgm:prSet presAssocID="{7140B7CD-4062-4DD3-A50E-21DBE67DE92C}" presName="image2" presStyleCnt="0"/>
      <dgm:spPr/>
    </dgm:pt>
    <dgm:pt modelId="{1A897499-CE5F-40E6-867D-62F3F9B53BA1}" type="pres">
      <dgm:prSet presAssocID="{7140B7CD-4062-4DD3-A50E-21DBE67DE92C}" presName="imageRepeatNode" presStyleLbl="alignAcc1" presStyleIdx="1" presStyleCnt="4"/>
      <dgm:spPr/>
    </dgm:pt>
    <dgm:pt modelId="{D3A5B5C1-3DB3-4C0B-9FF8-F8E972969735}" type="pres">
      <dgm:prSet presAssocID="{7140B7CD-4062-4DD3-A50E-21DBE67DE92C}" presName="imageaccent2" presStyleCnt="0"/>
      <dgm:spPr/>
    </dgm:pt>
    <dgm:pt modelId="{C02118CE-9A5C-41EA-8965-CBB032C6E37B}" type="pres">
      <dgm:prSet presAssocID="{7140B7CD-4062-4DD3-A50E-21DBE67DE92C}" presName="accentRepeatNode" presStyleLbl="solidAlignAcc1" presStyleIdx="3" presStyleCnt="8"/>
      <dgm:spPr/>
    </dgm:pt>
    <dgm:pt modelId="{F6E22138-F10E-418B-812B-B85A2205892B}" type="pres">
      <dgm:prSet presAssocID="{BF1FF5FD-740D-4E20-9FF3-06632B3E3E8F}" presName="text3" presStyleCnt="0"/>
      <dgm:spPr/>
    </dgm:pt>
    <dgm:pt modelId="{F2B50B9B-ED99-4BB3-A1B0-B9825E0C301A}" type="pres">
      <dgm:prSet presAssocID="{BF1FF5FD-740D-4E20-9FF3-06632B3E3E8F}" presName="textRepeatNode" presStyleLbl="alignNode1" presStyleIdx="2" presStyleCnt="4">
        <dgm:presLayoutVars>
          <dgm:chMax val="0"/>
          <dgm:chPref val="0"/>
          <dgm:bulletEnabled val="1"/>
        </dgm:presLayoutVars>
      </dgm:prSet>
      <dgm:spPr/>
    </dgm:pt>
    <dgm:pt modelId="{6A40042D-502A-4093-BA68-495890F07D5B}" type="pres">
      <dgm:prSet presAssocID="{BF1FF5FD-740D-4E20-9FF3-06632B3E3E8F}" presName="textaccent3" presStyleCnt="0"/>
      <dgm:spPr/>
    </dgm:pt>
    <dgm:pt modelId="{8F8173F6-FBBC-44DE-89A2-86257B6B7AC2}" type="pres">
      <dgm:prSet presAssocID="{BF1FF5FD-740D-4E20-9FF3-06632B3E3E8F}" presName="accentRepeatNode" presStyleLbl="solidAlignAcc1" presStyleIdx="4" presStyleCnt="8"/>
      <dgm:spPr/>
    </dgm:pt>
    <dgm:pt modelId="{1EF3EC8F-9104-4C57-94B8-95FF2608B3DC}" type="pres">
      <dgm:prSet presAssocID="{16A6BDF4-D2F4-4777-AC9C-0D42CD2C5DB6}" presName="image3" presStyleCnt="0"/>
      <dgm:spPr/>
    </dgm:pt>
    <dgm:pt modelId="{A63E8E74-AABA-4656-81BA-2BDA6CCE9B3B}" type="pres">
      <dgm:prSet presAssocID="{16A6BDF4-D2F4-4777-AC9C-0D42CD2C5DB6}" presName="imageRepeatNode" presStyleLbl="alignAcc1" presStyleIdx="2" presStyleCnt="4"/>
      <dgm:spPr/>
    </dgm:pt>
    <dgm:pt modelId="{BE9B2C61-4218-4BF7-B2D5-164F253E001E}" type="pres">
      <dgm:prSet presAssocID="{16A6BDF4-D2F4-4777-AC9C-0D42CD2C5DB6}" presName="imageaccent3" presStyleCnt="0"/>
      <dgm:spPr/>
    </dgm:pt>
    <dgm:pt modelId="{15731FBD-0C06-4E41-AEB6-10ED8229ECA8}" type="pres">
      <dgm:prSet presAssocID="{16A6BDF4-D2F4-4777-AC9C-0D42CD2C5DB6}" presName="accentRepeatNode" presStyleLbl="solidAlignAcc1" presStyleIdx="5" presStyleCnt="8"/>
      <dgm:spPr/>
    </dgm:pt>
    <dgm:pt modelId="{B4BF607B-9CAF-491F-AC5A-6D5A060A4F8B}" type="pres">
      <dgm:prSet presAssocID="{E2CEA615-FB10-4E99-9327-0597C79A86BD}" presName="text4" presStyleCnt="0"/>
      <dgm:spPr/>
    </dgm:pt>
    <dgm:pt modelId="{06FD23BF-2C67-4BD8-8317-A610D0C2F4E8}" type="pres">
      <dgm:prSet presAssocID="{E2CEA615-FB10-4E99-9327-0597C79A86BD}" presName="textRepeatNode" presStyleLbl="alignNode1" presStyleIdx="3" presStyleCnt="4">
        <dgm:presLayoutVars>
          <dgm:chMax val="0"/>
          <dgm:chPref val="0"/>
          <dgm:bulletEnabled val="1"/>
        </dgm:presLayoutVars>
      </dgm:prSet>
      <dgm:spPr/>
    </dgm:pt>
    <dgm:pt modelId="{18D5219C-D867-4425-B95E-7BA212059A4B}" type="pres">
      <dgm:prSet presAssocID="{E2CEA615-FB10-4E99-9327-0597C79A86BD}" presName="textaccent4" presStyleCnt="0"/>
      <dgm:spPr/>
    </dgm:pt>
    <dgm:pt modelId="{99D90895-0A39-4FD2-83D6-9E18FB6B4A11}" type="pres">
      <dgm:prSet presAssocID="{E2CEA615-FB10-4E99-9327-0597C79A86BD}" presName="accentRepeatNode" presStyleLbl="solidAlignAcc1" presStyleIdx="6" presStyleCnt="8"/>
      <dgm:spPr/>
    </dgm:pt>
    <dgm:pt modelId="{6ADB895F-8CB6-419B-85A1-FCECADE28ACF}" type="pres">
      <dgm:prSet presAssocID="{819DDDBC-24DB-4A7E-A74F-D4CEFCD36C89}" presName="image4" presStyleCnt="0"/>
      <dgm:spPr/>
    </dgm:pt>
    <dgm:pt modelId="{2F1EAD7E-4928-4976-A655-C26D410FC8C4}" type="pres">
      <dgm:prSet presAssocID="{819DDDBC-24DB-4A7E-A74F-D4CEFCD36C89}" presName="imageRepeatNode" presStyleLbl="alignAcc1" presStyleIdx="3" presStyleCnt="4"/>
      <dgm:spPr/>
    </dgm:pt>
    <dgm:pt modelId="{130AA7AA-DBAF-400E-9641-A28119EA1D03}" type="pres">
      <dgm:prSet presAssocID="{819DDDBC-24DB-4A7E-A74F-D4CEFCD36C89}" presName="imageaccent4" presStyleCnt="0"/>
      <dgm:spPr/>
    </dgm:pt>
    <dgm:pt modelId="{FEA24D7A-3DE8-4F74-83FC-B66C1F919B61}" type="pres">
      <dgm:prSet presAssocID="{819DDDBC-24DB-4A7E-A74F-D4CEFCD36C89}" presName="accentRepeatNode" presStyleLbl="solidAlignAcc1" presStyleIdx="7" presStyleCnt="8"/>
      <dgm:spPr/>
    </dgm:pt>
  </dgm:ptLst>
  <dgm:cxnLst>
    <dgm:cxn modelId="{B24AD80C-245D-4595-A166-F6FD9941E359}" type="presOf" srcId="{819DDDBC-24DB-4A7E-A74F-D4CEFCD36C89}" destId="{2F1EAD7E-4928-4976-A655-C26D410FC8C4}" srcOrd="0" destOrd="0" presId="urn:microsoft.com/office/officeart/2008/layout/HexagonCluster"/>
    <dgm:cxn modelId="{8918200F-8D41-492E-A88C-4A8C563F5D74}" type="presOf" srcId="{9262BA1A-E22B-4680-849C-48DFF41A81CE}" destId="{CA2E7D27-8DA0-401B-8B14-FD7B372626B8}" srcOrd="0" destOrd="0" presId="urn:microsoft.com/office/officeart/2008/layout/HexagonCluster"/>
    <dgm:cxn modelId="{F12E111A-F4B7-445D-BB72-DB0ECD0A55FA}" type="presOf" srcId="{E2CEA615-FB10-4E99-9327-0597C79A86BD}" destId="{06FD23BF-2C67-4BD8-8317-A610D0C2F4E8}" srcOrd="0" destOrd="0" presId="urn:microsoft.com/office/officeart/2008/layout/HexagonCluster"/>
    <dgm:cxn modelId="{C6DFA02F-DCD9-481D-A706-0D99BF93ED1A}" srcId="{E2E9C45C-5565-4EAB-9C24-571F394764A5}" destId="{AFCA2473-75C0-42EA-93EB-6A302E5A4481}" srcOrd="1" destOrd="0" parTransId="{3D857216-48F7-4960-B82A-B8CE72976DB1}" sibTransId="{7140B7CD-4062-4DD3-A50E-21DBE67DE92C}"/>
    <dgm:cxn modelId="{8CE2AC62-80F7-4FA7-8244-9E42413812ED}" srcId="{E2E9C45C-5565-4EAB-9C24-571F394764A5}" destId="{3BD9F918-2BC2-4303-9BCC-8019CDDCF707}" srcOrd="0" destOrd="0" parTransId="{0C7425FD-B89E-4F69-B5A0-F32FA8216BB7}" sibTransId="{9262BA1A-E22B-4680-849C-48DFF41A81CE}"/>
    <dgm:cxn modelId="{37C59050-AEB6-409C-9D3F-85DF18D9E762}" type="presOf" srcId="{3BD9F918-2BC2-4303-9BCC-8019CDDCF707}" destId="{12E2F71A-3F4F-4DDA-AC44-C7D44C93C8B5}" srcOrd="0" destOrd="0" presId="urn:microsoft.com/office/officeart/2008/layout/HexagonCluster"/>
    <dgm:cxn modelId="{41D0A250-EE8B-4517-99A0-050267D700AF}" type="presOf" srcId="{BF1FF5FD-740D-4E20-9FF3-06632B3E3E8F}" destId="{F2B50B9B-ED99-4BB3-A1B0-B9825E0C301A}" srcOrd="0" destOrd="0" presId="urn:microsoft.com/office/officeart/2008/layout/HexagonCluster"/>
    <dgm:cxn modelId="{E8B97A72-6369-4181-9452-696EA06CF73A}" type="presOf" srcId="{7140B7CD-4062-4DD3-A50E-21DBE67DE92C}" destId="{1A897499-CE5F-40E6-867D-62F3F9B53BA1}" srcOrd="0" destOrd="0" presId="urn:microsoft.com/office/officeart/2008/layout/HexagonCluster"/>
    <dgm:cxn modelId="{CF9D0C8E-8D9A-4301-B7FD-C4B5F5180E49}" type="presOf" srcId="{16A6BDF4-D2F4-4777-AC9C-0D42CD2C5DB6}" destId="{A63E8E74-AABA-4656-81BA-2BDA6CCE9B3B}" srcOrd="0" destOrd="0" presId="urn:microsoft.com/office/officeart/2008/layout/HexagonCluster"/>
    <dgm:cxn modelId="{7E7A109E-C02D-4C90-B499-4A4818BCA214}" srcId="{E2E9C45C-5565-4EAB-9C24-571F394764A5}" destId="{E2CEA615-FB10-4E99-9327-0597C79A86BD}" srcOrd="3" destOrd="0" parTransId="{909578C9-BDC3-4148-883F-3D5FD66BB388}" sibTransId="{819DDDBC-24DB-4A7E-A74F-D4CEFCD36C89}"/>
    <dgm:cxn modelId="{974E6ECA-8DB6-4223-8CA4-33C3A313298F}" type="presOf" srcId="{E2E9C45C-5565-4EAB-9C24-571F394764A5}" destId="{3862F8D1-A1DD-4D26-AE00-BE83AFC19D9E}" srcOrd="0" destOrd="0" presId="urn:microsoft.com/office/officeart/2008/layout/HexagonCluster"/>
    <dgm:cxn modelId="{163217DC-854B-4F4B-9F93-9EB1EDB7FA78}" type="presOf" srcId="{AFCA2473-75C0-42EA-93EB-6A302E5A4481}" destId="{AC317915-5E1E-4FFD-90E4-C6C12B05A82B}" srcOrd="0" destOrd="0" presId="urn:microsoft.com/office/officeart/2008/layout/HexagonCluster"/>
    <dgm:cxn modelId="{7213E4E3-6129-4F4A-BACB-2E4E633F1A91}" srcId="{E2E9C45C-5565-4EAB-9C24-571F394764A5}" destId="{BF1FF5FD-740D-4E20-9FF3-06632B3E3E8F}" srcOrd="2" destOrd="0" parTransId="{E3EE655C-CEF0-4366-813D-0600D0492D6D}" sibTransId="{16A6BDF4-D2F4-4777-AC9C-0D42CD2C5DB6}"/>
    <dgm:cxn modelId="{E9BB405D-01BA-4B8B-BD37-3AB98417CE32}" type="presParOf" srcId="{3862F8D1-A1DD-4D26-AE00-BE83AFC19D9E}" destId="{18230367-DC94-4381-8140-B846C33D8260}" srcOrd="0" destOrd="0" presId="urn:microsoft.com/office/officeart/2008/layout/HexagonCluster"/>
    <dgm:cxn modelId="{2809623B-2B3D-427D-9331-6AE1EEBB7F36}" type="presParOf" srcId="{18230367-DC94-4381-8140-B846C33D8260}" destId="{12E2F71A-3F4F-4DDA-AC44-C7D44C93C8B5}" srcOrd="0" destOrd="0" presId="urn:microsoft.com/office/officeart/2008/layout/HexagonCluster"/>
    <dgm:cxn modelId="{B6A4EC13-22C4-4F68-AD7B-3CAB66960F6A}" type="presParOf" srcId="{3862F8D1-A1DD-4D26-AE00-BE83AFC19D9E}" destId="{7C0E897C-6F3C-421F-84EE-360C7E1B7AD9}" srcOrd="1" destOrd="0" presId="urn:microsoft.com/office/officeart/2008/layout/HexagonCluster"/>
    <dgm:cxn modelId="{DF776717-CFCE-4B1D-92EF-7D851B23588B}" type="presParOf" srcId="{7C0E897C-6F3C-421F-84EE-360C7E1B7AD9}" destId="{10375A42-B583-462A-A8E9-78C477F10A18}" srcOrd="0" destOrd="0" presId="urn:microsoft.com/office/officeart/2008/layout/HexagonCluster"/>
    <dgm:cxn modelId="{E09A72EC-E459-44CD-ADB3-62EE4C12FE3C}" type="presParOf" srcId="{3862F8D1-A1DD-4D26-AE00-BE83AFC19D9E}" destId="{E3B8E9ED-0424-4746-95CF-E8DBCFE287FD}" srcOrd="2" destOrd="0" presId="urn:microsoft.com/office/officeart/2008/layout/HexagonCluster"/>
    <dgm:cxn modelId="{FDFE452B-1DC9-4B1C-82B3-DD320F7BD588}" type="presParOf" srcId="{E3B8E9ED-0424-4746-95CF-E8DBCFE287FD}" destId="{CA2E7D27-8DA0-401B-8B14-FD7B372626B8}" srcOrd="0" destOrd="0" presId="urn:microsoft.com/office/officeart/2008/layout/HexagonCluster"/>
    <dgm:cxn modelId="{0A46EEC4-FA23-4597-A204-CE636F40640E}" type="presParOf" srcId="{3862F8D1-A1DD-4D26-AE00-BE83AFC19D9E}" destId="{63CB0408-B3CB-4C9F-B62C-D272BCCE1D43}" srcOrd="3" destOrd="0" presId="urn:microsoft.com/office/officeart/2008/layout/HexagonCluster"/>
    <dgm:cxn modelId="{D201B246-9E01-466F-8877-0DD0BBF22F0C}" type="presParOf" srcId="{63CB0408-B3CB-4C9F-B62C-D272BCCE1D43}" destId="{330988B8-FB36-4BF6-9B0B-5D7E5E8C34C7}" srcOrd="0" destOrd="0" presId="urn:microsoft.com/office/officeart/2008/layout/HexagonCluster"/>
    <dgm:cxn modelId="{513FD13F-B994-40F3-910B-DA6E0274B9F8}" type="presParOf" srcId="{3862F8D1-A1DD-4D26-AE00-BE83AFC19D9E}" destId="{66E0DB8E-8D76-4C78-BF30-33C975004695}" srcOrd="4" destOrd="0" presId="urn:microsoft.com/office/officeart/2008/layout/HexagonCluster"/>
    <dgm:cxn modelId="{E9FD54C4-8811-4BDE-8E91-8147D2049721}" type="presParOf" srcId="{66E0DB8E-8D76-4C78-BF30-33C975004695}" destId="{AC317915-5E1E-4FFD-90E4-C6C12B05A82B}" srcOrd="0" destOrd="0" presId="urn:microsoft.com/office/officeart/2008/layout/HexagonCluster"/>
    <dgm:cxn modelId="{4D51D830-A1A9-4EBA-B076-D952EA8B2692}" type="presParOf" srcId="{3862F8D1-A1DD-4D26-AE00-BE83AFC19D9E}" destId="{F379FEFC-3B5A-4748-8825-C5A5E5026364}" srcOrd="5" destOrd="0" presId="urn:microsoft.com/office/officeart/2008/layout/HexagonCluster"/>
    <dgm:cxn modelId="{D80F28D5-1894-4FF9-BDF5-3B3AE225CAD4}" type="presParOf" srcId="{F379FEFC-3B5A-4748-8825-C5A5E5026364}" destId="{115CA438-D101-437A-8853-E16EB93F391B}" srcOrd="0" destOrd="0" presId="urn:microsoft.com/office/officeart/2008/layout/HexagonCluster"/>
    <dgm:cxn modelId="{1681A53B-8D26-40B4-B778-3C8D99678CE3}" type="presParOf" srcId="{3862F8D1-A1DD-4D26-AE00-BE83AFC19D9E}" destId="{0DDCA0EF-31B7-4149-85E8-E3B8F631093A}" srcOrd="6" destOrd="0" presId="urn:microsoft.com/office/officeart/2008/layout/HexagonCluster"/>
    <dgm:cxn modelId="{6D8D01BF-9F37-4DA6-9A93-6B772C8D9BCF}" type="presParOf" srcId="{0DDCA0EF-31B7-4149-85E8-E3B8F631093A}" destId="{1A897499-CE5F-40E6-867D-62F3F9B53BA1}" srcOrd="0" destOrd="0" presId="urn:microsoft.com/office/officeart/2008/layout/HexagonCluster"/>
    <dgm:cxn modelId="{6055A5F6-F6FF-410E-A37B-155985D48CAC}" type="presParOf" srcId="{3862F8D1-A1DD-4D26-AE00-BE83AFC19D9E}" destId="{D3A5B5C1-3DB3-4C0B-9FF8-F8E972969735}" srcOrd="7" destOrd="0" presId="urn:microsoft.com/office/officeart/2008/layout/HexagonCluster"/>
    <dgm:cxn modelId="{B4DED733-6384-4B29-9971-2046DB51B882}" type="presParOf" srcId="{D3A5B5C1-3DB3-4C0B-9FF8-F8E972969735}" destId="{C02118CE-9A5C-41EA-8965-CBB032C6E37B}" srcOrd="0" destOrd="0" presId="urn:microsoft.com/office/officeart/2008/layout/HexagonCluster"/>
    <dgm:cxn modelId="{864F1B1F-27CD-4B52-B2DE-742F3CE51097}" type="presParOf" srcId="{3862F8D1-A1DD-4D26-AE00-BE83AFC19D9E}" destId="{F6E22138-F10E-418B-812B-B85A2205892B}" srcOrd="8" destOrd="0" presId="urn:microsoft.com/office/officeart/2008/layout/HexagonCluster"/>
    <dgm:cxn modelId="{7C6C189D-80CC-4358-BD05-B2D2BFD8CD5B}" type="presParOf" srcId="{F6E22138-F10E-418B-812B-B85A2205892B}" destId="{F2B50B9B-ED99-4BB3-A1B0-B9825E0C301A}" srcOrd="0" destOrd="0" presId="urn:microsoft.com/office/officeart/2008/layout/HexagonCluster"/>
    <dgm:cxn modelId="{1A9A6938-7C4D-4AEA-B2F6-CBD40650BED9}" type="presParOf" srcId="{3862F8D1-A1DD-4D26-AE00-BE83AFC19D9E}" destId="{6A40042D-502A-4093-BA68-495890F07D5B}" srcOrd="9" destOrd="0" presId="urn:microsoft.com/office/officeart/2008/layout/HexagonCluster"/>
    <dgm:cxn modelId="{04797F79-6CF6-4159-A8CA-C6FC654DD52F}" type="presParOf" srcId="{6A40042D-502A-4093-BA68-495890F07D5B}" destId="{8F8173F6-FBBC-44DE-89A2-86257B6B7AC2}" srcOrd="0" destOrd="0" presId="urn:microsoft.com/office/officeart/2008/layout/HexagonCluster"/>
    <dgm:cxn modelId="{631F4757-0B6F-4361-A815-A6AB0A174B5F}" type="presParOf" srcId="{3862F8D1-A1DD-4D26-AE00-BE83AFC19D9E}" destId="{1EF3EC8F-9104-4C57-94B8-95FF2608B3DC}" srcOrd="10" destOrd="0" presId="urn:microsoft.com/office/officeart/2008/layout/HexagonCluster"/>
    <dgm:cxn modelId="{4AE662E1-7AB7-4730-A986-0CF9B387DAED}" type="presParOf" srcId="{1EF3EC8F-9104-4C57-94B8-95FF2608B3DC}" destId="{A63E8E74-AABA-4656-81BA-2BDA6CCE9B3B}" srcOrd="0" destOrd="0" presId="urn:microsoft.com/office/officeart/2008/layout/HexagonCluster"/>
    <dgm:cxn modelId="{FB1243C2-A18A-487F-9A33-717BB8437463}" type="presParOf" srcId="{3862F8D1-A1DD-4D26-AE00-BE83AFC19D9E}" destId="{BE9B2C61-4218-4BF7-B2D5-164F253E001E}" srcOrd="11" destOrd="0" presId="urn:microsoft.com/office/officeart/2008/layout/HexagonCluster"/>
    <dgm:cxn modelId="{699D728E-71B5-41E0-8F2F-6A5D540608C5}" type="presParOf" srcId="{BE9B2C61-4218-4BF7-B2D5-164F253E001E}" destId="{15731FBD-0C06-4E41-AEB6-10ED8229ECA8}" srcOrd="0" destOrd="0" presId="urn:microsoft.com/office/officeart/2008/layout/HexagonCluster"/>
    <dgm:cxn modelId="{1A5F8EB7-B053-47FD-8A8F-6BC3FC225B8A}" type="presParOf" srcId="{3862F8D1-A1DD-4D26-AE00-BE83AFC19D9E}" destId="{B4BF607B-9CAF-491F-AC5A-6D5A060A4F8B}" srcOrd="12" destOrd="0" presId="urn:microsoft.com/office/officeart/2008/layout/HexagonCluster"/>
    <dgm:cxn modelId="{EEA54D99-2DE6-48D5-A8E8-376EF58118B4}" type="presParOf" srcId="{B4BF607B-9CAF-491F-AC5A-6D5A060A4F8B}" destId="{06FD23BF-2C67-4BD8-8317-A610D0C2F4E8}" srcOrd="0" destOrd="0" presId="urn:microsoft.com/office/officeart/2008/layout/HexagonCluster"/>
    <dgm:cxn modelId="{7924DE29-664A-43D3-BFED-E2C994FE349C}" type="presParOf" srcId="{3862F8D1-A1DD-4D26-AE00-BE83AFC19D9E}" destId="{18D5219C-D867-4425-B95E-7BA212059A4B}" srcOrd="13" destOrd="0" presId="urn:microsoft.com/office/officeart/2008/layout/HexagonCluster"/>
    <dgm:cxn modelId="{D4C3ADD8-57D3-46F0-BE53-8B4EF1598455}" type="presParOf" srcId="{18D5219C-D867-4425-B95E-7BA212059A4B}" destId="{99D90895-0A39-4FD2-83D6-9E18FB6B4A11}" srcOrd="0" destOrd="0" presId="urn:microsoft.com/office/officeart/2008/layout/HexagonCluster"/>
    <dgm:cxn modelId="{75759648-E839-4427-997D-571F314D473F}" type="presParOf" srcId="{3862F8D1-A1DD-4D26-AE00-BE83AFC19D9E}" destId="{6ADB895F-8CB6-419B-85A1-FCECADE28ACF}" srcOrd="14" destOrd="0" presId="urn:microsoft.com/office/officeart/2008/layout/HexagonCluster"/>
    <dgm:cxn modelId="{37ADA6D4-CD28-4E55-B420-B9DDA650FAC7}" type="presParOf" srcId="{6ADB895F-8CB6-419B-85A1-FCECADE28ACF}" destId="{2F1EAD7E-4928-4976-A655-C26D410FC8C4}" srcOrd="0" destOrd="0" presId="urn:microsoft.com/office/officeart/2008/layout/HexagonCluster"/>
    <dgm:cxn modelId="{BBBF4066-7AAF-493E-ADF4-E24510F1AE18}" type="presParOf" srcId="{3862F8D1-A1DD-4D26-AE00-BE83AFC19D9E}" destId="{130AA7AA-DBAF-400E-9641-A28119EA1D03}" srcOrd="15" destOrd="0" presId="urn:microsoft.com/office/officeart/2008/layout/HexagonCluster"/>
    <dgm:cxn modelId="{B5CAE59D-8D10-47AC-AD68-E992F9D49C2E}" type="presParOf" srcId="{130AA7AA-DBAF-400E-9641-A28119EA1D03}" destId="{FEA24D7A-3DE8-4F74-83FC-B66C1F919B61}"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C9128A-F720-408B-8158-C25ACF6C49D9}"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US"/>
        </a:p>
      </dgm:t>
    </dgm:pt>
    <dgm:pt modelId="{3C1F06CD-2320-495A-B8B6-8DBE5847ED1C}">
      <dgm:prSet phldrT="[Text]"/>
      <dgm:spPr/>
      <dgm:t>
        <a:bodyPr/>
        <a:lstStyle/>
        <a:p>
          <a:r>
            <a:rPr lang="en-US" dirty="0"/>
            <a:t>Non-Expert</a:t>
          </a:r>
        </a:p>
      </dgm:t>
    </dgm:pt>
    <dgm:pt modelId="{EBA02FCB-D6AD-4479-AC56-E8239CD0968C}" type="parTrans" cxnId="{612A2AC1-DB68-4F64-8CD1-9F96439EB6B8}">
      <dgm:prSet/>
      <dgm:spPr/>
      <dgm:t>
        <a:bodyPr/>
        <a:lstStyle/>
        <a:p>
          <a:endParaRPr lang="en-US"/>
        </a:p>
      </dgm:t>
    </dgm:pt>
    <dgm:pt modelId="{DB332DED-5BF8-4743-8FC7-62D62C7A338F}" type="sibTrans" cxnId="{612A2AC1-DB68-4F64-8CD1-9F96439EB6B8}">
      <dgm:prSet/>
      <dgm:spPr/>
      <dgm:t>
        <a:bodyPr/>
        <a:lstStyle/>
        <a:p>
          <a:endParaRPr lang="en-US"/>
        </a:p>
      </dgm:t>
    </dgm:pt>
    <dgm:pt modelId="{BBD6BED0-5A70-4E5D-93D9-A7E216126E51}">
      <dgm:prSet phldrT="[Text]"/>
      <dgm:spPr/>
      <dgm:t>
        <a:bodyPr/>
        <a:lstStyle/>
        <a:p>
          <a:r>
            <a:rPr lang="en-US" dirty="0"/>
            <a:t>Expert</a:t>
          </a:r>
        </a:p>
      </dgm:t>
    </dgm:pt>
    <dgm:pt modelId="{87280333-EF65-427B-9842-F34519E6D7AB}" type="parTrans" cxnId="{2ABCD2E0-F78C-4E7D-B453-39D2DFE6DDDE}">
      <dgm:prSet/>
      <dgm:spPr/>
      <dgm:t>
        <a:bodyPr/>
        <a:lstStyle/>
        <a:p>
          <a:endParaRPr lang="en-US"/>
        </a:p>
      </dgm:t>
    </dgm:pt>
    <dgm:pt modelId="{338E3CE7-6BA4-418D-8D00-29BE34D71A4A}" type="sibTrans" cxnId="{2ABCD2E0-F78C-4E7D-B453-39D2DFE6DDDE}">
      <dgm:prSet/>
      <dgm:spPr/>
      <dgm:t>
        <a:bodyPr/>
        <a:lstStyle/>
        <a:p>
          <a:endParaRPr lang="en-US"/>
        </a:p>
      </dgm:t>
    </dgm:pt>
    <dgm:pt modelId="{0141F58A-539D-47BF-BE68-EADFC0CE9512}">
      <dgm:prSet phldrT="[Text]"/>
      <dgm:spPr/>
      <dgm:t>
        <a:bodyPr/>
        <a:lstStyle/>
        <a:p>
          <a:r>
            <a:rPr lang="en-US" dirty="0"/>
            <a:t>Lay-Expert</a:t>
          </a:r>
        </a:p>
      </dgm:t>
    </dgm:pt>
    <dgm:pt modelId="{29840F47-2783-4477-8477-48EB1C6307D4}" type="sibTrans" cxnId="{1618BD5D-845C-4C8A-8316-7405892FC040}">
      <dgm:prSet/>
      <dgm:spPr/>
      <dgm:t>
        <a:bodyPr/>
        <a:lstStyle/>
        <a:p>
          <a:endParaRPr lang="en-US"/>
        </a:p>
      </dgm:t>
    </dgm:pt>
    <dgm:pt modelId="{56ACF8D0-A9DE-46BE-AEC7-1595A148A198}" type="parTrans" cxnId="{1618BD5D-845C-4C8A-8316-7405892FC040}">
      <dgm:prSet/>
      <dgm:spPr/>
      <dgm:t>
        <a:bodyPr/>
        <a:lstStyle/>
        <a:p>
          <a:endParaRPr lang="en-US"/>
        </a:p>
      </dgm:t>
    </dgm:pt>
    <dgm:pt modelId="{18E1B02A-1CCE-4BD4-A005-1003D74ECED5}" type="pres">
      <dgm:prSet presAssocID="{33C9128A-F720-408B-8158-C25ACF6C49D9}" presName="outerComposite" presStyleCnt="0">
        <dgm:presLayoutVars>
          <dgm:chMax val="2"/>
          <dgm:animLvl val="lvl"/>
          <dgm:resizeHandles val="exact"/>
        </dgm:presLayoutVars>
      </dgm:prSet>
      <dgm:spPr/>
    </dgm:pt>
    <dgm:pt modelId="{6B78A136-7753-434A-9863-4EF59EE80E19}" type="pres">
      <dgm:prSet presAssocID="{33C9128A-F720-408B-8158-C25ACF6C49D9}" presName="dummyMaxCanvas" presStyleCnt="0"/>
      <dgm:spPr/>
    </dgm:pt>
    <dgm:pt modelId="{3EB9C567-4845-4874-9A3D-BB3CB8E3242A}" type="pres">
      <dgm:prSet presAssocID="{33C9128A-F720-408B-8158-C25ACF6C49D9}" presName="parentComposite" presStyleCnt="0"/>
      <dgm:spPr/>
    </dgm:pt>
    <dgm:pt modelId="{6DA7B237-1FA9-43EB-BF31-0D439C65B4FD}" type="pres">
      <dgm:prSet presAssocID="{33C9128A-F720-408B-8158-C25ACF6C49D9}" presName="parent1" presStyleLbl="alignAccFollowNode1" presStyleIdx="0" presStyleCnt="4" custAng="20938532" custLinFactY="103904" custLinFactNeighborX="-2547" custLinFactNeighborY="200000">
        <dgm:presLayoutVars>
          <dgm:chMax val="4"/>
        </dgm:presLayoutVars>
      </dgm:prSet>
      <dgm:spPr/>
    </dgm:pt>
    <dgm:pt modelId="{6A7AF0CE-545B-4A77-8BA9-674B386FB11F}" type="pres">
      <dgm:prSet presAssocID="{33C9128A-F720-408B-8158-C25ACF6C49D9}" presName="parent2" presStyleLbl="alignAccFollowNode1" presStyleIdx="1" presStyleCnt="4" custAng="20886360" custLinFactX="-30636" custLinFactY="84194" custLinFactNeighborX="-100000" custLinFactNeighborY="100000">
        <dgm:presLayoutVars>
          <dgm:chMax val="4"/>
        </dgm:presLayoutVars>
      </dgm:prSet>
      <dgm:spPr/>
    </dgm:pt>
    <dgm:pt modelId="{C0BFA396-BA3C-4358-B9A0-1FE6827A1DBF}" type="pres">
      <dgm:prSet presAssocID="{33C9128A-F720-408B-8158-C25ACF6C49D9}" presName="childrenComposite" presStyleCnt="0"/>
      <dgm:spPr/>
    </dgm:pt>
    <dgm:pt modelId="{934724F1-8606-4905-8867-972E6FF3FA85}" type="pres">
      <dgm:prSet presAssocID="{33C9128A-F720-408B-8158-C25ACF6C49D9}" presName="dummyMaxCanvas_ChildArea" presStyleCnt="0"/>
      <dgm:spPr/>
    </dgm:pt>
    <dgm:pt modelId="{478A0FD3-02F4-4AF7-AC06-382DAF0409C6}" type="pres">
      <dgm:prSet presAssocID="{33C9128A-F720-408B-8158-C25ACF6C49D9}" presName="fulcrum" presStyleLbl="alignAccFollowNode1" presStyleIdx="2" presStyleCnt="4"/>
      <dgm:spPr/>
    </dgm:pt>
    <dgm:pt modelId="{A318A601-3961-4134-B1BC-E824DAFE8333}" type="pres">
      <dgm:prSet presAssocID="{33C9128A-F720-408B-8158-C25ACF6C49D9}" presName="balance_01" presStyleLbl="alignAccFollowNode1" presStyleIdx="3" presStyleCnt="4" custAng="20797267">
        <dgm:presLayoutVars>
          <dgm:bulletEnabled val="1"/>
        </dgm:presLayoutVars>
      </dgm:prSet>
      <dgm:spPr/>
    </dgm:pt>
    <dgm:pt modelId="{6453C1CD-E265-43FA-A938-04EAE3227AD9}" type="pres">
      <dgm:prSet presAssocID="{33C9128A-F720-408B-8158-C25ACF6C49D9}" presName="right_01_1" presStyleLbl="node1" presStyleIdx="0" presStyleCnt="1" custAng="20780149" custScaleX="89012" custScaleY="80083" custLinFactNeighborX="-10552" custLinFactNeighborY="-2720">
        <dgm:presLayoutVars>
          <dgm:bulletEnabled val="1"/>
        </dgm:presLayoutVars>
      </dgm:prSet>
      <dgm:spPr/>
    </dgm:pt>
  </dgm:ptLst>
  <dgm:cxnLst>
    <dgm:cxn modelId="{1618BD5D-845C-4C8A-8316-7405892FC040}" srcId="{33C9128A-F720-408B-8158-C25ACF6C49D9}" destId="{0141F58A-539D-47BF-BE68-EADFC0CE9512}" srcOrd="1" destOrd="0" parTransId="{56ACF8D0-A9DE-46BE-AEC7-1595A148A198}" sibTransId="{29840F47-2783-4477-8477-48EB1C6307D4}"/>
    <dgm:cxn modelId="{4A2CC766-43BF-485F-8397-0C5EECD42E3E}" type="presOf" srcId="{33C9128A-F720-408B-8158-C25ACF6C49D9}" destId="{18E1B02A-1CCE-4BD4-A005-1003D74ECED5}" srcOrd="0" destOrd="0" presId="urn:microsoft.com/office/officeart/2005/8/layout/balance1"/>
    <dgm:cxn modelId="{19D82182-721E-49C0-BDA7-568FA07B3815}" type="presOf" srcId="{BBD6BED0-5A70-4E5D-93D9-A7E216126E51}" destId="{6453C1CD-E265-43FA-A938-04EAE3227AD9}" srcOrd="0" destOrd="0" presId="urn:microsoft.com/office/officeart/2005/8/layout/balance1"/>
    <dgm:cxn modelId="{B06BD38A-3946-4677-B667-D26C5FFEB266}" type="presOf" srcId="{0141F58A-539D-47BF-BE68-EADFC0CE9512}" destId="{6A7AF0CE-545B-4A77-8BA9-674B386FB11F}" srcOrd="0" destOrd="0" presId="urn:microsoft.com/office/officeart/2005/8/layout/balance1"/>
    <dgm:cxn modelId="{612A2AC1-DB68-4F64-8CD1-9F96439EB6B8}" srcId="{33C9128A-F720-408B-8158-C25ACF6C49D9}" destId="{3C1F06CD-2320-495A-B8B6-8DBE5847ED1C}" srcOrd="0" destOrd="0" parTransId="{EBA02FCB-D6AD-4479-AC56-E8239CD0968C}" sibTransId="{DB332DED-5BF8-4743-8FC7-62D62C7A338F}"/>
    <dgm:cxn modelId="{B4FD90DA-F213-4C00-B139-69452E854C04}" type="presOf" srcId="{3C1F06CD-2320-495A-B8B6-8DBE5847ED1C}" destId="{6DA7B237-1FA9-43EB-BF31-0D439C65B4FD}" srcOrd="0" destOrd="0" presId="urn:microsoft.com/office/officeart/2005/8/layout/balance1"/>
    <dgm:cxn modelId="{2ABCD2E0-F78C-4E7D-B453-39D2DFE6DDDE}" srcId="{0141F58A-539D-47BF-BE68-EADFC0CE9512}" destId="{BBD6BED0-5A70-4E5D-93D9-A7E216126E51}" srcOrd="0" destOrd="0" parTransId="{87280333-EF65-427B-9842-F34519E6D7AB}" sibTransId="{338E3CE7-6BA4-418D-8D00-29BE34D71A4A}"/>
    <dgm:cxn modelId="{14BCC912-A8FB-47B7-9076-A99C19504231}" type="presParOf" srcId="{18E1B02A-1CCE-4BD4-A005-1003D74ECED5}" destId="{6B78A136-7753-434A-9863-4EF59EE80E19}" srcOrd="0" destOrd="0" presId="urn:microsoft.com/office/officeart/2005/8/layout/balance1"/>
    <dgm:cxn modelId="{2C56344C-1F56-4839-A6BB-D69CFEBD7BE2}" type="presParOf" srcId="{18E1B02A-1CCE-4BD4-A005-1003D74ECED5}" destId="{3EB9C567-4845-4874-9A3D-BB3CB8E3242A}" srcOrd="1" destOrd="0" presId="urn:microsoft.com/office/officeart/2005/8/layout/balance1"/>
    <dgm:cxn modelId="{AA72DC28-5316-4231-BBC2-59B2DB8E5809}" type="presParOf" srcId="{3EB9C567-4845-4874-9A3D-BB3CB8E3242A}" destId="{6DA7B237-1FA9-43EB-BF31-0D439C65B4FD}" srcOrd="0" destOrd="0" presId="urn:microsoft.com/office/officeart/2005/8/layout/balance1"/>
    <dgm:cxn modelId="{F7ED74BC-F58E-4D9B-BA29-D1C5B6ECF407}" type="presParOf" srcId="{3EB9C567-4845-4874-9A3D-BB3CB8E3242A}" destId="{6A7AF0CE-545B-4A77-8BA9-674B386FB11F}" srcOrd="1" destOrd="0" presId="urn:microsoft.com/office/officeart/2005/8/layout/balance1"/>
    <dgm:cxn modelId="{60AF3147-D6F0-4AF1-814E-ACB46AAF2C49}" type="presParOf" srcId="{18E1B02A-1CCE-4BD4-A005-1003D74ECED5}" destId="{C0BFA396-BA3C-4358-B9A0-1FE6827A1DBF}" srcOrd="2" destOrd="0" presId="urn:microsoft.com/office/officeart/2005/8/layout/balance1"/>
    <dgm:cxn modelId="{4A5E7C31-AE89-4366-A71A-A5706C6CBC34}" type="presParOf" srcId="{C0BFA396-BA3C-4358-B9A0-1FE6827A1DBF}" destId="{934724F1-8606-4905-8867-972E6FF3FA85}" srcOrd="0" destOrd="0" presId="urn:microsoft.com/office/officeart/2005/8/layout/balance1"/>
    <dgm:cxn modelId="{2F5E609F-63F2-4487-BACE-DFF7A64BF2EB}" type="presParOf" srcId="{C0BFA396-BA3C-4358-B9A0-1FE6827A1DBF}" destId="{478A0FD3-02F4-4AF7-AC06-382DAF0409C6}" srcOrd="1" destOrd="0" presId="urn:microsoft.com/office/officeart/2005/8/layout/balance1"/>
    <dgm:cxn modelId="{B5FE52CD-0E89-4CC6-AA7A-FDAF3F4C4657}" type="presParOf" srcId="{C0BFA396-BA3C-4358-B9A0-1FE6827A1DBF}" destId="{A318A601-3961-4134-B1BC-E824DAFE8333}" srcOrd="2" destOrd="0" presId="urn:microsoft.com/office/officeart/2005/8/layout/balance1"/>
    <dgm:cxn modelId="{0BDF90AC-EEAB-4A5D-9024-3862525FB67E}" type="presParOf" srcId="{C0BFA396-BA3C-4358-B9A0-1FE6827A1DBF}" destId="{6453C1CD-E265-43FA-A938-04EAE3227AD9}" srcOrd="3"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DB97A-B717-4C97-96FD-11FCFCDEEFE6}">
      <dsp:nvSpPr>
        <dsp:cNvPr id="0" name=""/>
        <dsp:cNvSpPr/>
      </dsp:nvSpPr>
      <dsp:spPr>
        <a:xfrm>
          <a:off x="860159" y="0"/>
          <a:ext cx="9748479" cy="454365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4722BB-3492-420A-94EC-63446D4A0C80}">
      <dsp:nvSpPr>
        <dsp:cNvPr id="0" name=""/>
        <dsp:cNvSpPr/>
      </dsp:nvSpPr>
      <dsp:spPr>
        <a:xfrm>
          <a:off x="3919" y="1363095"/>
          <a:ext cx="2546879" cy="1817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Scientists Directly Engage with a Participatory Public in Popularization of Science Activities </a:t>
          </a:r>
        </a:p>
      </dsp:txBody>
      <dsp:txXfrm>
        <a:off x="92640" y="1451816"/>
        <a:ext cx="2369437" cy="1640019"/>
      </dsp:txXfrm>
    </dsp:sp>
    <dsp:sp modelId="{E461A761-7DC6-489E-B37C-B33C0317B3D4}">
      <dsp:nvSpPr>
        <dsp:cNvPr id="0" name=""/>
        <dsp:cNvSpPr/>
      </dsp:nvSpPr>
      <dsp:spPr>
        <a:xfrm>
          <a:off x="2975279" y="1363095"/>
          <a:ext cx="2546879" cy="1817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Scientists Lessen Engagement Due to Demands of Increasing Specialization and Expertise</a:t>
          </a:r>
        </a:p>
      </dsp:txBody>
      <dsp:txXfrm>
        <a:off x="3064000" y="1451816"/>
        <a:ext cx="2369437" cy="1640019"/>
      </dsp:txXfrm>
    </dsp:sp>
    <dsp:sp modelId="{5BF39576-3C81-4074-93DA-FF778C0A0ACC}">
      <dsp:nvSpPr>
        <dsp:cNvPr id="0" name=""/>
        <dsp:cNvSpPr/>
      </dsp:nvSpPr>
      <dsp:spPr>
        <a:xfrm>
          <a:off x="5946639" y="1363095"/>
          <a:ext cx="2546879" cy="1817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Scientists Turn Over Construction of Popular Science Narratives to Journalists </a:t>
          </a:r>
        </a:p>
      </dsp:txBody>
      <dsp:txXfrm>
        <a:off x="6035360" y="1451816"/>
        <a:ext cx="2369437" cy="1640019"/>
      </dsp:txXfrm>
    </dsp:sp>
    <dsp:sp modelId="{246CF06B-4FAC-4871-903D-87F8C6645C78}">
      <dsp:nvSpPr>
        <dsp:cNvPr id="0" name=""/>
        <dsp:cNvSpPr/>
      </dsp:nvSpPr>
      <dsp:spPr>
        <a:xfrm>
          <a:off x="8921919" y="1363095"/>
          <a:ext cx="2546879" cy="1817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Scientists Once Again Realize the Value of Communication and Engagement with Public</a:t>
          </a:r>
        </a:p>
      </dsp:txBody>
      <dsp:txXfrm>
        <a:off x="9010640" y="1451816"/>
        <a:ext cx="2369437" cy="16400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2F71A-3F4F-4DDA-AC44-C7D44C93C8B5}">
      <dsp:nvSpPr>
        <dsp:cNvPr id="0" name=""/>
        <dsp:cNvSpPr/>
      </dsp:nvSpPr>
      <dsp:spPr>
        <a:xfrm>
          <a:off x="1138473" y="2447393"/>
          <a:ext cx="1341117" cy="115119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Scientists</a:t>
          </a:r>
        </a:p>
      </dsp:txBody>
      <dsp:txXfrm>
        <a:off x="1346166" y="2625673"/>
        <a:ext cx="925731" cy="794634"/>
      </dsp:txXfrm>
    </dsp:sp>
    <dsp:sp modelId="{10375A42-B583-462A-A8E9-78C477F10A18}">
      <dsp:nvSpPr>
        <dsp:cNvPr id="0" name=""/>
        <dsp:cNvSpPr/>
      </dsp:nvSpPr>
      <dsp:spPr>
        <a:xfrm>
          <a:off x="1180419" y="2956096"/>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2E7D27-8DA0-401B-8B14-FD7B372626B8}">
      <dsp:nvSpPr>
        <dsp:cNvPr id="0" name=""/>
        <dsp:cNvSpPr/>
      </dsp:nvSpPr>
      <dsp:spPr>
        <a:xfrm>
          <a:off x="0" y="1821625"/>
          <a:ext cx="1341117" cy="1151194"/>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0988B8-FB36-4BF6-9B0B-5D7E5E8C34C7}">
      <dsp:nvSpPr>
        <dsp:cNvPr id="0" name=""/>
        <dsp:cNvSpPr/>
      </dsp:nvSpPr>
      <dsp:spPr>
        <a:xfrm>
          <a:off x="908060" y="2813185"/>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317915-5E1E-4FFD-90E4-C6C12B05A82B}">
      <dsp:nvSpPr>
        <dsp:cNvPr id="0" name=""/>
        <dsp:cNvSpPr/>
      </dsp:nvSpPr>
      <dsp:spPr>
        <a:xfrm>
          <a:off x="2275764" y="1812807"/>
          <a:ext cx="1341117" cy="115119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Gov.</a:t>
          </a:r>
        </a:p>
      </dsp:txBody>
      <dsp:txXfrm>
        <a:off x="2483457" y="1991087"/>
        <a:ext cx="925731" cy="794634"/>
      </dsp:txXfrm>
    </dsp:sp>
    <dsp:sp modelId="{115CA438-D101-437A-8853-E16EB93F391B}">
      <dsp:nvSpPr>
        <dsp:cNvPr id="0" name=""/>
        <dsp:cNvSpPr/>
      </dsp:nvSpPr>
      <dsp:spPr>
        <a:xfrm>
          <a:off x="3194459" y="2803151"/>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897499-CE5F-40E6-867D-62F3F9B53BA1}">
      <dsp:nvSpPr>
        <dsp:cNvPr id="0" name=""/>
        <dsp:cNvSpPr/>
      </dsp:nvSpPr>
      <dsp:spPr>
        <a:xfrm>
          <a:off x="3418964" y="2445569"/>
          <a:ext cx="1341117" cy="1151194"/>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2118CE-9A5C-41EA-8965-CBB032C6E37B}">
      <dsp:nvSpPr>
        <dsp:cNvPr id="0" name=""/>
        <dsp:cNvSpPr/>
      </dsp:nvSpPr>
      <dsp:spPr>
        <a:xfrm>
          <a:off x="3449685" y="2961266"/>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B50B9B-ED99-4BB3-A1B0-B9825E0C301A}">
      <dsp:nvSpPr>
        <dsp:cNvPr id="0" name=""/>
        <dsp:cNvSpPr/>
      </dsp:nvSpPr>
      <dsp:spPr>
        <a:xfrm>
          <a:off x="1138473" y="1192512"/>
          <a:ext cx="1341117" cy="115119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Publics</a:t>
          </a:r>
        </a:p>
      </dsp:txBody>
      <dsp:txXfrm>
        <a:off x="1346166" y="1370792"/>
        <a:ext cx="925731" cy="794634"/>
      </dsp:txXfrm>
    </dsp:sp>
    <dsp:sp modelId="{8F8173F6-FBBC-44DE-89A2-86257B6B7AC2}">
      <dsp:nvSpPr>
        <dsp:cNvPr id="0" name=""/>
        <dsp:cNvSpPr/>
      </dsp:nvSpPr>
      <dsp:spPr>
        <a:xfrm>
          <a:off x="2051260" y="1216229"/>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3E8E74-AABA-4656-81BA-2BDA6CCE9B3B}">
      <dsp:nvSpPr>
        <dsp:cNvPr id="0" name=""/>
        <dsp:cNvSpPr/>
      </dsp:nvSpPr>
      <dsp:spPr>
        <a:xfrm>
          <a:off x="2275764" y="557926"/>
          <a:ext cx="1341117" cy="1151194"/>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31FBD-0C06-4E41-AEB6-10ED8229ECA8}">
      <dsp:nvSpPr>
        <dsp:cNvPr id="0" name=""/>
        <dsp:cNvSpPr/>
      </dsp:nvSpPr>
      <dsp:spPr>
        <a:xfrm>
          <a:off x="2306486" y="1068149"/>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FD23BF-2C67-4BD8-8317-A610D0C2F4E8}">
      <dsp:nvSpPr>
        <dsp:cNvPr id="0" name=""/>
        <dsp:cNvSpPr/>
      </dsp:nvSpPr>
      <dsp:spPr>
        <a:xfrm>
          <a:off x="3418964" y="1190688"/>
          <a:ext cx="1341117" cy="115119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Journalists</a:t>
          </a:r>
        </a:p>
      </dsp:txBody>
      <dsp:txXfrm>
        <a:off x="3626657" y="1368968"/>
        <a:ext cx="925731" cy="794634"/>
      </dsp:txXfrm>
    </dsp:sp>
    <dsp:sp modelId="{99D90895-0A39-4FD2-83D6-9E18FB6B4A11}">
      <dsp:nvSpPr>
        <dsp:cNvPr id="0" name=""/>
        <dsp:cNvSpPr/>
      </dsp:nvSpPr>
      <dsp:spPr>
        <a:xfrm>
          <a:off x="4572207" y="1698782"/>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1EAD7E-4928-4976-A655-C26D410FC8C4}">
      <dsp:nvSpPr>
        <dsp:cNvPr id="0" name=""/>
        <dsp:cNvSpPr/>
      </dsp:nvSpPr>
      <dsp:spPr>
        <a:xfrm>
          <a:off x="4566890" y="1823449"/>
          <a:ext cx="1341117" cy="1151194"/>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A24D7A-3DE8-4F74-83FC-B66C1F919B61}">
      <dsp:nvSpPr>
        <dsp:cNvPr id="0" name=""/>
        <dsp:cNvSpPr/>
      </dsp:nvSpPr>
      <dsp:spPr>
        <a:xfrm>
          <a:off x="4837476" y="1843822"/>
          <a:ext cx="156562" cy="135005"/>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7B237-1FA9-43EB-BF31-0D439C65B4FD}">
      <dsp:nvSpPr>
        <dsp:cNvPr id="0" name=""/>
        <dsp:cNvSpPr/>
      </dsp:nvSpPr>
      <dsp:spPr>
        <a:xfrm rot="20938532">
          <a:off x="1146017" y="2400777"/>
          <a:ext cx="1421961" cy="789978"/>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Non-Expert</a:t>
          </a:r>
        </a:p>
      </dsp:txBody>
      <dsp:txXfrm>
        <a:off x="1169155" y="2423915"/>
        <a:ext cx="1375685" cy="743702"/>
      </dsp:txXfrm>
    </dsp:sp>
    <dsp:sp modelId="{6A7AF0CE-545B-4A77-8BA9-674B386FB11F}">
      <dsp:nvSpPr>
        <dsp:cNvPr id="0" name=""/>
        <dsp:cNvSpPr/>
      </dsp:nvSpPr>
      <dsp:spPr>
        <a:xfrm rot="20886360">
          <a:off x="1378585" y="1455093"/>
          <a:ext cx="1421961" cy="789978"/>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Lay-Expert</a:t>
          </a:r>
        </a:p>
      </dsp:txBody>
      <dsp:txXfrm>
        <a:off x="1401723" y="1478231"/>
        <a:ext cx="1375685" cy="743702"/>
      </dsp:txXfrm>
    </dsp:sp>
    <dsp:sp modelId="{478A0FD3-02F4-4AF7-AC06-382DAF0409C6}">
      <dsp:nvSpPr>
        <dsp:cNvPr id="0" name=""/>
        <dsp:cNvSpPr/>
      </dsp:nvSpPr>
      <dsp:spPr>
        <a:xfrm>
          <a:off x="2623946" y="3357409"/>
          <a:ext cx="592484" cy="592484"/>
        </a:xfrm>
        <a:prstGeom prst="triangl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18A601-3961-4134-B1BC-E824DAFE8333}">
      <dsp:nvSpPr>
        <dsp:cNvPr id="0" name=""/>
        <dsp:cNvSpPr/>
      </dsp:nvSpPr>
      <dsp:spPr>
        <a:xfrm rot="21037267">
          <a:off x="1142193" y="3103523"/>
          <a:ext cx="3555990" cy="24865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3C1CD-E265-43FA-A938-04EAE3227AD9}">
      <dsp:nvSpPr>
        <dsp:cNvPr id="0" name=""/>
        <dsp:cNvSpPr/>
      </dsp:nvSpPr>
      <dsp:spPr>
        <a:xfrm rot="21020149">
          <a:off x="3213475" y="1182692"/>
          <a:ext cx="1291933" cy="168537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Expert</a:t>
          </a:r>
        </a:p>
      </dsp:txBody>
      <dsp:txXfrm>
        <a:off x="3276542" y="1245759"/>
        <a:ext cx="1165799" cy="155923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60BC6-21E8-45EB-A6E9-5B8A202A82CE}" type="datetimeFigureOut">
              <a:rPr lang="en-US" smtClean="0"/>
              <a:t>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9BBE64-BAFC-408B-8AFE-3662485B5A7D}" type="slidenum">
              <a:rPr lang="en-US" smtClean="0"/>
              <a:t>‹#›</a:t>
            </a:fld>
            <a:endParaRPr lang="en-US"/>
          </a:p>
        </p:txBody>
      </p:sp>
    </p:spTree>
    <p:extLst>
      <p:ext uri="{BB962C8B-B14F-4D97-AF65-F5344CB8AC3E}">
        <p14:creationId xmlns:p14="http://schemas.microsoft.com/office/powerpoint/2010/main" val="2830966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Dunwoody, S. (2015). Science journalism: Prospects in the digital age. In M. </a:t>
            </a:r>
            <a:r>
              <a:rPr lang="en-US" dirty="0" err="1"/>
              <a:t>Bucchi</a:t>
            </a:r>
            <a:r>
              <a:rPr lang="en-US" dirty="0"/>
              <a:t> &amp; B. Trench (Eds.), </a:t>
            </a:r>
            <a:r>
              <a:rPr lang="en-US" i="1" dirty="0"/>
              <a:t>Routledge Handbook of Public Communication of Science and Technology, 2</a:t>
            </a:r>
            <a:r>
              <a:rPr lang="en-US" i="1" baseline="30000" dirty="0"/>
              <a:t>nd</a:t>
            </a:r>
            <a:r>
              <a:rPr lang="en-US" i="1" dirty="0"/>
              <a:t> edition. </a:t>
            </a:r>
            <a:r>
              <a:rPr lang="en-US" dirty="0"/>
              <a:t>London: Routledge. </a:t>
            </a:r>
          </a:p>
        </p:txBody>
      </p:sp>
      <p:sp>
        <p:nvSpPr>
          <p:cNvPr id="4" name="Slide Number Placeholder 3"/>
          <p:cNvSpPr>
            <a:spLocks noGrp="1"/>
          </p:cNvSpPr>
          <p:nvPr>
            <p:ph type="sldNum" sz="quarter" idx="5"/>
          </p:nvPr>
        </p:nvSpPr>
        <p:spPr/>
        <p:txBody>
          <a:bodyPr/>
          <a:lstStyle/>
          <a:p>
            <a:fld id="{099BBE64-BAFC-408B-8AFE-3662485B5A7D}" type="slidenum">
              <a:rPr lang="en-US" smtClean="0"/>
              <a:t>3</a:t>
            </a:fld>
            <a:endParaRPr lang="en-US"/>
          </a:p>
        </p:txBody>
      </p:sp>
    </p:spTree>
    <p:extLst>
      <p:ext uri="{BB962C8B-B14F-4D97-AF65-F5344CB8AC3E}">
        <p14:creationId xmlns:p14="http://schemas.microsoft.com/office/powerpoint/2010/main" val="885287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Dunwoody, S. (2015). Science journalism: Prospects in the digital age. In M. </a:t>
            </a:r>
            <a:r>
              <a:rPr lang="en-US" dirty="0" err="1"/>
              <a:t>Bucchi</a:t>
            </a:r>
            <a:r>
              <a:rPr lang="en-US" dirty="0"/>
              <a:t> &amp; B. Trench (Eds.), </a:t>
            </a:r>
            <a:r>
              <a:rPr lang="en-US" i="1" dirty="0"/>
              <a:t>Routledge Handbook of Public Communication of Science and Technology, 2</a:t>
            </a:r>
            <a:r>
              <a:rPr lang="en-US" i="1" baseline="30000" dirty="0"/>
              <a:t>nd</a:t>
            </a:r>
            <a:r>
              <a:rPr lang="en-US" i="1" dirty="0"/>
              <a:t> edition. </a:t>
            </a:r>
            <a:r>
              <a:rPr lang="en-US" dirty="0"/>
              <a:t>London: Routledge. </a:t>
            </a:r>
          </a:p>
          <a:p>
            <a:endParaRPr lang="en-US" dirty="0"/>
          </a:p>
        </p:txBody>
      </p:sp>
      <p:sp>
        <p:nvSpPr>
          <p:cNvPr id="4" name="Slide Number Placeholder 3"/>
          <p:cNvSpPr>
            <a:spLocks noGrp="1"/>
          </p:cNvSpPr>
          <p:nvPr>
            <p:ph type="sldNum" sz="quarter" idx="5"/>
          </p:nvPr>
        </p:nvSpPr>
        <p:spPr/>
        <p:txBody>
          <a:bodyPr/>
          <a:lstStyle/>
          <a:p>
            <a:fld id="{099BBE64-BAFC-408B-8AFE-3662485B5A7D}" type="slidenum">
              <a:rPr lang="en-US" smtClean="0"/>
              <a:t>12</a:t>
            </a:fld>
            <a:endParaRPr lang="en-US"/>
          </a:p>
        </p:txBody>
      </p:sp>
    </p:spTree>
    <p:extLst>
      <p:ext uri="{BB962C8B-B14F-4D97-AF65-F5344CB8AC3E}">
        <p14:creationId xmlns:p14="http://schemas.microsoft.com/office/powerpoint/2010/main" val="3545495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099BBE64-BAFC-408B-8AFE-3662485B5A7D}" type="slidenum">
              <a:rPr lang="en-US" smtClean="0"/>
              <a:t>13</a:t>
            </a:fld>
            <a:endParaRPr lang="en-US"/>
          </a:p>
        </p:txBody>
      </p:sp>
    </p:spTree>
    <p:extLst>
      <p:ext uri="{BB962C8B-B14F-4D97-AF65-F5344CB8AC3E}">
        <p14:creationId xmlns:p14="http://schemas.microsoft.com/office/powerpoint/2010/main" val="3488496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Dunwoody, S. (2015). Science journalism: Prospects in the digital age. In M. </a:t>
            </a:r>
            <a:r>
              <a:rPr lang="en-US" dirty="0" err="1"/>
              <a:t>Bucchi</a:t>
            </a:r>
            <a:r>
              <a:rPr lang="en-US" dirty="0"/>
              <a:t> &amp; B. Trench (Eds.), </a:t>
            </a:r>
            <a:r>
              <a:rPr lang="en-US" i="1" dirty="0"/>
              <a:t>Routledge Handbook of Public Communication of Science and Technology, 2</a:t>
            </a:r>
            <a:r>
              <a:rPr lang="en-US" i="1" baseline="30000" dirty="0"/>
              <a:t>nd</a:t>
            </a:r>
            <a:r>
              <a:rPr lang="en-US" i="1" dirty="0"/>
              <a:t> edition. </a:t>
            </a:r>
            <a:r>
              <a:rPr lang="en-US" dirty="0"/>
              <a:t>London: Routledge. </a:t>
            </a:r>
          </a:p>
          <a:p>
            <a:endParaRPr lang="en-US" dirty="0"/>
          </a:p>
        </p:txBody>
      </p:sp>
      <p:sp>
        <p:nvSpPr>
          <p:cNvPr id="4" name="Slide Number Placeholder 3"/>
          <p:cNvSpPr>
            <a:spLocks noGrp="1"/>
          </p:cNvSpPr>
          <p:nvPr>
            <p:ph type="sldNum" sz="quarter" idx="5"/>
          </p:nvPr>
        </p:nvSpPr>
        <p:spPr/>
        <p:txBody>
          <a:bodyPr/>
          <a:lstStyle/>
          <a:p>
            <a:fld id="{099BBE64-BAFC-408B-8AFE-3662485B5A7D}" type="slidenum">
              <a:rPr lang="en-US" smtClean="0"/>
              <a:t>15</a:t>
            </a:fld>
            <a:endParaRPr lang="en-US"/>
          </a:p>
        </p:txBody>
      </p:sp>
    </p:spTree>
    <p:extLst>
      <p:ext uri="{BB962C8B-B14F-4D97-AF65-F5344CB8AC3E}">
        <p14:creationId xmlns:p14="http://schemas.microsoft.com/office/powerpoint/2010/main" val="3820182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Dunwoody, S. (2015). Science journalism: Prospects in the digital age. In M. </a:t>
            </a:r>
            <a:r>
              <a:rPr lang="en-US" dirty="0" err="1"/>
              <a:t>Bucchi</a:t>
            </a:r>
            <a:r>
              <a:rPr lang="en-US" dirty="0"/>
              <a:t> &amp; B. Trench (Eds.), </a:t>
            </a:r>
            <a:r>
              <a:rPr lang="en-US" i="1" dirty="0"/>
              <a:t>Routledge Handbook of Public Communication of Science and Technology, 2</a:t>
            </a:r>
            <a:r>
              <a:rPr lang="en-US" i="1" baseline="30000" dirty="0"/>
              <a:t>nd</a:t>
            </a:r>
            <a:r>
              <a:rPr lang="en-US" i="1" dirty="0"/>
              <a:t> edition. </a:t>
            </a:r>
            <a:r>
              <a:rPr lang="en-US" dirty="0"/>
              <a:t>London: Routledge. </a:t>
            </a:r>
          </a:p>
          <a:p>
            <a:endParaRPr lang="en-US" dirty="0"/>
          </a:p>
          <a:p>
            <a:endParaRPr lang="en-US" dirty="0"/>
          </a:p>
        </p:txBody>
      </p:sp>
      <p:sp>
        <p:nvSpPr>
          <p:cNvPr id="4" name="Slide Number Placeholder 3"/>
          <p:cNvSpPr>
            <a:spLocks noGrp="1"/>
          </p:cNvSpPr>
          <p:nvPr>
            <p:ph type="sldNum" sz="quarter" idx="5"/>
          </p:nvPr>
        </p:nvSpPr>
        <p:spPr/>
        <p:txBody>
          <a:bodyPr/>
          <a:lstStyle/>
          <a:p>
            <a:fld id="{099BBE64-BAFC-408B-8AFE-3662485B5A7D}" type="slidenum">
              <a:rPr lang="en-US" smtClean="0"/>
              <a:t>16</a:t>
            </a:fld>
            <a:endParaRPr lang="en-US"/>
          </a:p>
        </p:txBody>
      </p:sp>
    </p:spTree>
    <p:extLst>
      <p:ext uri="{BB962C8B-B14F-4D97-AF65-F5344CB8AC3E}">
        <p14:creationId xmlns:p14="http://schemas.microsoft.com/office/powerpoint/2010/main" val="3362342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9BBE64-BAFC-408B-8AFE-3662485B5A7D}" type="slidenum">
              <a:rPr lang="en-US" smtClean="0"/>
              <a:t>27</a:t>
            </a:fld>
            <a:endParaRPr lang="en-US"/>
          </a:p>
        </p:txBody>
      </p:sp>
    </p:spTree>
    <p:extLst>
      <p:ext uri="{BB962C8B-B14F-4D97-AF65-F5344CB8AC3E}">
        <p14:creationId xmlns:p14="http://schemas.microsoft.com/office/powerpoint/2010/main" val="2516088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sz="1800" dirty="0">
                <a:effectLst/>
                <a:latin typeface="Cambria" panose="02040503050406030204" pitchFamily="18" charset="0"/>
                <a:ea typeface="Times New Roman" panose="02020603050405020304" pitchFamily="18" charset="0"/>
                <a:cs typeface="Times New Roman" panose="02020603050405020304" pitchFamily="18" charset="0"/>
              </a:rPr>
              <a:t>Nisbet &amp; Fahy (2017). New models of knowledge-based journalism. In K. H. Jamieson, D. M. Kahan, &amp; D. A. </a:t>
            </a:r>
            <a:r>
              <a:rPr lang="en-US" sz="1800" dirty="0" err="1">
                <a:effectLst/>
                <a:latin typeface="Cambria" panose="02040503050406030204" pitchFamily="18" charset="0"/>
                <a:ea typeface="Times New Roman" panose="02020603050405020304" pitchFamily="18" charset="0"/>
                <a:cs typeface="Times New Roman" panose="02020603050405020304" pitchFamily="18" charset="0"/>
              </a:rPr>
              <a:t>Scheufele</a:t>
            </a:r>
            <a:r>
              <a:rPr lang="en-US" sz="1800" dirty="0">
                <a:effectLst/>
                <a:latin typeface="Cambria" panose="02040503050406030204" pitchFamily="18" charset="0"/>
                <a:ea typeface="Times New Roman" panose="02020603050405020304" pitchFamily="18" charset="0"/>
                <a:cs typeface="Times New Roman" panose="02020603050405020304" pitchFamily="18" charset="0"/>
              </a:rPr>
              <a:t> (Eds.), The Oxford handbook of the science of science communication. </a:t>
            </a:r>
            <a:endParaRPr lang="en-US" dirty="0"/>
          </a:p>
        </p:txBody>
      </p:sp>
      <p:sp>
        <p:nvSpPr>
          <p:cNvPr id="4" name="Slide Number Placeholder 3"/>
          <p:cNvSpPr>
            <a:spLocks noGrp="1"/>
          </p:cNvSpPr>
          <p:nvPr>
            <p:ph type="sldNum" sz="quarter" idx="5"/>
          </p:nvPr>
        </p:nvSpPr>
        <p:spPr/>
        <p:txBody>
          <a:bodyPr/>
          <a:lstStyle/>
          <a:p>
            <a:fld id="{099BBE64-BAFC-408B-8AFE-3662485B5A7D}" type="slidenum">
              <a:rPr lang="en-US" smtClean="0"/>
              <a:t>32</a:t>
            </a:fld>
            <a:endParaRPr lang="en-US"/>
          </a:p>
        </p:txBody>
      </p:sp>
    </p:spTree>
    <p:extLst>
      <p:ext uri="{BB962C8B-B14F-4D97-AF65-F5344CB8AC3E}">
        <p14:creationId xmlns:p14="http://schemas.microsoft.com/office/powerpoint/2010/main" val="2527365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9BBE64-BAFC-408B-8AFE-3662485B5A7D}" type="slidenum">
              <a:rPr lang="en-US" smtClean="0"/>
              <a:t>33</a:t>
            </a:fld>
            <a:endParaRPr lang="en-US"/>
          </a:p>
        </p:txBody>
      </p:sp>
    </p:spTree>
    <p:extLst>
      <p:ext uri="{BB962C8B-B14F-4D97-AF65-F5344CB8AC3E}">
        <p14:creationId xmlns:p14="http://schemas.microsoft.com/office/powerpoint/2010/main" val="363391831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448B07-2C06-4CF2-8E91-F7385E71E2CB}" type="datetimeFigureOut">
              <a:rPr lang="en-US" dirty="0"/>
              <a:t>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dirty="0"/>
              <a:t>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DDD67DAC-232D-4042-B5C0-E64770A42A28}" type="datetimeFigureOut">
              <a:rPr lang="en-US" dirty="0"/>
              <a:t>2/4/2022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dirty="0"/>
              <a:t>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dirty="0"/>
              <a:t>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dirty="0"/>
              <a:t>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dirty="0"/>
              <a:t>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D8827A6-8947-4115-8D9E-E89B1EC0518D}" type="datetimeFigureOut">
              <a:rPr lang="en-US" dirty="0"/>
              <a:t>2/4/2022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460A6F-F31A-4CA3-B222-0B3C224FF998}" type="datetimeFigureOut">
              <a:rPr lang="en-US" dirty="0"/>
              <a:t>2/4/2022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dirty="0"/>
              <a:t>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dirty="0"/>
              <a:t>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7042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48A1663-7765-4EF4-B97F-A02E70C6265E}" type="datetimeFigureOut">
              <a:rPr lang="en-US" dirty="0"/>
              <a:t>2/4/2022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hf sldNum="0" hdr="0" ftr="0" dt="0"/>
  <p:txStyles>
    <p:titleStyle>
      <a:lvl1pPr algn="l" defTabSz="914400" rtl="0" eaLnBrk="1" latinLnBrk="0" hangingPunct="1">
        <a:lnSpc>
          <a:spcPct val="90000"/>
        </a:lnSpc>
        <a:spcBef>
          <a:spcPct val="0"/>
        </a:spcBef>
        <a:buNone/>
        <a:defRPr sz="4800" kern="1200" cap="none"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jpg"/><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youtu.be/5WqdpUaBpzI?list=PLRyB2ImemIbirfxmOdNsEfT3_y4I7FBtU" TargetMode="Externa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hyperlink" Target="https://www.compassscicomm.org/" TargetMode="External"/><Relationship Id="rId4" Type="http://schemas.openxmlformats.org/officeDocument/2006/relationships/hyperlink" Target="https://www.aldacenter.org/alda-method"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aaas.org/programs" TargetMode="External"/><Relationship Id="rId2" Type="http://schemas.openxmlformats.org/officeDocument/2006/relationships/hyperlink" Target="https://500womenscientists.org/request-a-scientist/"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science.nasa.gov/ask-a-scientist" TargetMode="Externa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hyperlink" Target="http://www.wfsj.org/course/lesson.htm?e=e01#L01P02"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hyperlink" Target="http://www.wfsj.org/course/index-e.html" TargetMode="External"/><Relationship Id="rId3" Type="http://schemas.openxmlformats.org/officeDocument/2006/relationships/hyperlink" Target="http://wfsj.org/v2/" TargetMode="External"/><Relationship Id="rId7"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www.nasw.org/" TargetMode="External"/><Relationship Id="rId4" Type="http://schemas.openxmlformats.org/officeDocument/2006/relationships/image" Target="../media/image14.jpg"/><Relationship Id="rId9" Type="http://schemas.openxmlformats.org/officeDocument/2006/relationships/hyperlink" Target="https://journalism.columbia.edu/science"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7.jpg"/><Relationship Id="rId7" Type="http://schemas.openxmlformats.org/officeDocument/2006/relationships/hyperlink" Target="https://www.denverpost.com/author/bruce-finle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jpg"/><Relationship Id="rId5" Type="http://schemas.microsoft.com/office/2007/relationships/hdphoto" Target="../media/hdphoto2.wdp"/><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hyperlink" Target="https://www.vox.com/2015/7/6/8886743/shark-week-2015-scienc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2.png"/><Relationship Id="rId4" Type="http://schemas.openxmlformats.org/officeDocument/2006/relationships/hyperlink" Target="https://youtu.be/lw08dtKt4oY" TargetMode="Externa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svg"/><Relationship Id="rId10" Type="http://schemas.openxmlformats.org/officeDocument/2006/relationships/image" Target="../media/image29.svg"/><Relationship Id="rId4" Type="http://schemas.openxmlformats.org/officeDocument/2006/relationships/image" Target="../media/image24.png"/><Relationship Id="rId9"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0.jpg"/><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1.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www.youtube.com/watch?v=7VG_s2PCH_c" TargetMode="External"/><Relationship Id="rId5" Type="http://schemas.microsoft.com/office/2007/relationships/hdphoto" Target="../media/hdphoto1.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2.jpg"/><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3.jpg"/><Relationship Id="rId5" Type="http://schemas.microsoft.com/office/2007/relationships/hdphoto" Target="../media/hdphoto1.wdp"/><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hyperlink" Target="https://www.ted.com/talks/dannagal_g_young_the_psychological_traits_that_shape_your_political_beliefs?utm_campaign=tedspread&amp;utm_medium=referral&amp;utm_source=tedcomshare"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microsoft.com/office/2007/relationships/hdphoto" Target="../media/hdphoto2.wdp"/><Relationship Id="rId7" Type="http://schemas.openxmlformats.org/officeDocument/2006/relationships/image" Target="../media/image40.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sv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hyperlink" Target="https://www.eurekalert.org/pub_releases/2021-02/bu-odo021121.php"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scientificamerican.com/article/is-it-safe-to-delay-a-second-covid-vaccine-dose/" TargetMode="Externa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9.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nbcnews.com/science/environment/why-i-can-t-breathe-resonating-environmental-justice-activists-n1228561" TargetMode="Externa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hyperlink" Target="https://www.vox.com/future-perfect/22177247/citizen-science-amateur-backyard-birding-astronomy-covid-pandemic" TargetMode="Externa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5.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Subtitle 2">
            <a:extLst>
              <a:ext uri="{FF2B5EF4-FFF2-40B4-BE49-F238E27FC236}">
                <a16:creationId xmlns:a16="http://schemas.microsoft.com/office/drawing/2014/main" id="{2B1580B4-9C84-4201-8D3D-FF16507A132A}"/>
              </a:ext>
            </a:extLst>
          </p:cNvPr>
          <p:cNvSpPr>
            <a:spLocks noGrp="1"/>
          </p:cNvSpPr>
          <p:nvPr>
            <p:ph type="subTitle" idx="1"/>
          </p:nvPr>
        </p:nvSpPr>
        <p:spPr>
          <a:xfrm>
            <a:off x="7921251" y="3306749"/>
            <a:ext cx="2942706" cy="2728536"/>
          </a:xfrm>
        </p:spPr>
        <p:txBody>
          <a:bodyPr anchor="ctr">
            <a:normAutofit/>
          </a:bodyPr>
          <a:lstStyle/>
          <a:p>
            <a:r>
              <a:rPr lang="en-US" sz="4400" dirty="0">
                <a:solidFill>
                  <a:schemeClr val="tx2"/>
                </a:solidFill>
              </a:rPr>
              <a:t>Week 4, Video 1</a:t>
            </a:r>
          </a:p>
        </p:txBody>
      </p:sp>
      <p:grpSp>
        <p:nvGrpSpPr>
          <p:cNvPr id="21" name="Group 20">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2" name="Oval 21">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298FA161-5208-4D4C-857D-99AA75DA3926}"/>
              </a:ext>
            </a:extLst>
          </p:cNvPr>
          <p:cNvSpPr>
            <a:spLocks noGrp="1"/>
          </p:cNvSpPr>
          <p:nvPr>
            <p:ph type="ctrTitle"/>
          </p:nvPr>
        </p:nvSpPr>
        <p:spPr>
          <a:xfrm>
            <a:off x="1717507" y="1316890"/>
            <a:ext cx="4606394" cy="4224216"/>
          </a:xfrm>
        </p:spPr>
        <p:txBody>
          <a:bodyPr>
            <a:normAutofit/>
          </a:bodyPr>
          <a:lstStyle/>
          <a:p>
            <a:pPr algn="ctr"/>
            <a:r>
              <a:rPr lang="en-US" sz="4800" dirty="0">
                <a:solidFill>
                  <a:srgbClr val="FFFFFF"/>
                </a:solidFill>
              </a:rPr>
              <a:t>Scientists and Journalists</a:t>
            </a:r>
          </a:p>
        </p:txBody>
      </p:sp>
      <p:sp>
        <p:nvSpPr>
          <p:cNvPr id="25" name="Rectangle 24">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peech Bubble: Rectangle with Corners Rounded 3">
            <a:extLst>
              <a:ext uri="{FF2B5EF4-FFF2-40B4-BE49-F238E27FC236}">
                <a16:creationId xmlns:a16="http://schemas.microsoft.com/office/drawing/2014/main" id="{40380D4C-4647-4DA4-A470-869E6F503551}"/>
              </a:ext>
            </a:extLst>
          </p:cNvPr>
          <p:cNvSpPr/>
          <p:nvPr/>
        </p:nvSpPr>
        <p:spPr>
          <a:xfrm>
            <a:off x="7921251" y="337399"/>
            <a:ext cx="3741016" cy="2405801"/>
          </a:xfrm>
          <a:prstGeom prst="wedgeRoundRectCallout">
            <a:avLst>
              <a:gd name="adj1" fmla="val 39065"/>
              <a:gd name="adj2" fmla="val 11209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 </a:t>
            </a:r>
          </a:p>
          <a:p>
            <a:pPr algn="ctr"/>
            <a:r>
              <a:rPr lang="en-US" dirty="0"/>
              <a:t>How have scientists tried to gain influence over the public narratives around science? And how much scientists and journalists differ in their science communication goals?</a:t>
            </a:r>
          </a:p>
        </p:txBody>
      </p:sp>
    </p:spTree>
    <p:extLst>
      <p:ext uri="{BB962C8B-B14F-4D97-AF65-F5344CB8AC3E}">
        <p14:creationId xmlns:p14="http://schemas.microsoft.com/office/powerpoint/2010/main" val="201770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4B2CE7-FD25-42E3-AB52-73B889FDA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CEA8393-144C-4FCF-9A6C-1102F988A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5C31E2E-65FD-40B6-B604-C096F5B75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97B9141-8535-472D-B922-E499D77F8C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22" name="Oval 21">
              <a:extLst>
                <a:ext uri="{FF2B5EF4-FFF2-40B4-BE49-F238E27FC236}">
                  <a16:creationId xmlns:a16="http://schemas.microsoft.com/office/drawing/2014/main" id="{605CD65F-BF66-4468-B683-A882ED3D2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251A7AF1-716F-4EC1-9804-7539576FB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5" name="Rectangle 24">
            <a:extLst>
              <a:ext uri="{FF2B5EF4-FFF2-40B4-BE49-F238E27FC236}">
                <a16:creationId xmlns:a16="http://schemas.microsoft.com/office/drawing/2014/main" id="{CFFC7534-D2DC-4722-9610-A8D548B1A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AE722E31-088F-4298-A111-83EF79556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FC7CA02-3F31-4224-9678-A88447A38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6713220" y="1054100"/>
            <a:ext cx="4615180" cy="3736099"/>
          </a:xfrm>
        </p:spPr>
        <p:txBody>
          <a:bodyPr vert="horz" lIns="91440" tIns="45720" rIns="91440" bIns="45720" rtlCol="0" anchor="ctr">
            <a:normAutofit/>
          </a:bodyPr>
          <a:lstStyle/>
          <a:p>
            <a:pPr>
              <a:lnSpc>
                <a:spcPct val="80000"/>
              </a:lnSpc>
            </a:pPr>
            <a:r>
              <a:rPr lang="en-US" sz="3800" dirty="0">
                <a:blipFill dpi="0" rotWithShape="1">
                  <a:blip r:embed="rId4"/>
                  <a:srcRect/>
                  <a:tile tx="6350" ty="-127000" sx="65000" sy="64000" flip="none" algn="tl"/>
                </a:blipFill>
              </a:rPr>
              <a:t>Communication and Cultural Gaps Between Scientists and Journalists</a:t>
            </a:r>
          </a:p>
        </p:txBody>
      </p:sp>
      <p:sp>
        <p:nvSpPr>
          <p:cNvPr id="10" name="Content Placeholder 9">
            <a:extLst>
              <a:ext uri="{FF2B5EF4-FFF2-40B4-BE49-F238E27FC236}">
                <a16:creationId xmlns:a16="http://schemas.microsoft.com/office/drawing/2014/main" id="{F9289FE7-F763-4F2A-8329-1C4ED2CC98EF}"/>
              </a:ext>
            </a:extLst>
          </p:cNvPr>
          <p:cNvSpPr>
            <a:spLocks noGrp="1"/>
          </p:cNvSpPr>
          <p:nvPr>
            <p:ph idx="1"/>
          </p:nvPr>
        </p:nvSpPr>
        <p:spPr>
          <a:xfrm>
            <a:off x="6713220" y="4355230"/>
            <a:ext cx="4615180" cy="668769"/>
          </a:xfrm>
        </p:spPr>
        <p:txBody>
          <a:bodyPr vert="horz" lIns="91440" tIns="45720" rIns="91440" bIns="45720" rtlCol="0">
            <a:normAutofit/>
          </a:bodyPr>
          <a:lstStyle/>
          <a:p>
            <a:pPr marL="0" indent="0">
              <a:buNone/>
            </a:pPr>
            <a:r>
              <a:rPr lang="en-US" dirty="0"/>
              <a:t>What problems do these gaps create?</a:t>
            </a:r>
          </a:p>
        </p:txBody>
      </p:sp>
      <p:pic>
        <p:nvPicPr>
          <p:cNvPr id="6" name="Content Placeholder 3">
            <a:extLst>
              <a:ext uri="{FF2B5EF4-FFF2-40B4-BE49-F238E27FC236}">
                <a16:creationId xmlns:a16="http://schemas.microsoft.com/office/drawing/2014/main" id="{956F4EC2-4750-479B-93F7-FE1DE2247F03}"/>
              </a:ext>
            </a:extLst>
          </p:cNvPr>
          <p:cNvPicPr>
            <a:picLocks noChangeAspect="1"/>
          </p:cNvPicPr>
          <p:nvPr/>
        </p:nvPicPr>
        <p:blipFill>
          <a:blip r:embed="rId6"/>
          <a:stretch>
            <a:fillRect/>
          </a:stretch>
        </p:blipFill>
        <p:spPr>
          <a:xfrm>
            <a:off x="424362" y="698329"/>
            <a:ext cx="5868349" cy="5105465"/>
          </a:xfrm>
          <a:prstGeom prst="rect">
            <a:avLst/>
          </a:prstGeom>
        </p:spPr>
      </p:pic>
      <p:sp>
        <p:nvSpPr>
          <p:cNvPr id="31" name="Rectangle 30">
            <a:extLst>
              <a:ext uri="{FF2B5EF4-FFF2-40B4-BE49-F238E27FC236}">
                <a16:creationId xmlns:a16="http://schemas.microsoft.com/office/drawing/2014/main" id="{F8C1FA76-2206-46D9-95A5-775468E9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5756954"/>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0320E753-2761-4BF3-884D-CD5C1D82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4" name="Oval 33">
              <a:extLst>
                <a:ext uri="{FF2B5EF4-FFF2-40B4-BE49-F238E27FC236}">
                  <a16:creationId xmlns:a16="http://schemas.microsoft.com/office/drawing/2014/main" id="{1A2299C3-C2A2-43E0-8DD2-3769CEA3C5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9DA5719C-F946-4F77-99CE-530DD81E8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54665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93198-B562-4836-B4B2-5C6950008DB5}"/>
              </a:ext>
            </a:extLst>
          </p:cNvPr>
          <p:cNvSpPr>
            <a:spLocks noGrp="1"/>
          </p:cNvSpPr>
          <p:nvPr>
            <p:ph type="title"/>
          </p:nvPr>
        </p:nvSpPr>
        <p:spPr>
          <a:xfrm>
            <a:off x="521435" y="365781"/>
            <a:ext cx="11286251" cy="1609344"/>
          </a:xfrm>
        </p:spPr>
        <p:txBody>
          <a:bodyPr/>
          <a:lstStyle/>
          <a:p>
            <a:r>
              <a:rPr lang="en-US" dirty="0"/>
              <a:t>History of Science Engagement with the Public</a:t>
            </a:r>
          </a:p>
        </p:txBody>
      </p:sp>
      <p:graphicFrame>
        <p:nvGraphicFramePr>
          <p:cNvPr id="4" name="Content Placeholder 3">
            <a:extLst>
              <a:ext uri="{FF2B5EF4-FFF2-40B4-BE49-F238E27FC236}">
                <a16:creationId xmlns:a16="http://schemas.microsoft.com/office/drawing/2014/main" id="{8E3BCD47-5F7D-4362-BBEA-ED370E21A33F}"/>
              </a:ext>
            </a:extLst>
          </p:cNvPr>
          <p:cNvGraphicFramePr>
            <a:graphicFrameLocks noGrp="1"/>
          </p:cNvGraphicFramePr>
          <p:nvPr>
            <p:ph idx="1"/>
            <p:extLst>
              <p:ext uri="{D42A27DB-BD31-4B8C-83A1-F6EECF244321}">
                <p14:modId xmlns:p14="http://schemas.microsoft.com/office/powerpoint/2010/main" val="2988330006"/>
              </p:ext>
            </p:extLst>
          </p:nvPr>
        </p:nvGraphicFramePr>
        <p:xfrm>
          <a:off x="477078" y="1563757"/>
          <a:ext cx="11468799" cy="45436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A9DB6168-0E3A-46E9-9C7C-25965720FB2E}"/>
              </a:ext>
            </a:extLst>
          </p:cNvPr>
          <p:cNvSpPr txBox="1"/>
          <p:nvPr/>
        </p:nvSpPr>
        <p:spPr>
          <a:xfrm>
            <a:off x="477078" y="2055185"/>
            <a:ext cx="2650435" cy="954107"/>
          </a:xfrm>
          <a:prstGeom prst="rect">
            <a:avLst/>
          </a:prstGeom>
          <a:solidFill>
            <a:schemeClr val="accent3"/>
          </a:solidFill>
          <a:effectLst>
            <a:softEdge rad="63500"/>
          </a:effectLst>
        </p:spPr>
        <p:txBody>
          <a:bodyPr wrap="square" rtlCol="0">
            <a:spAutoFit/>
          </a:bodyPr>
          <a:lstStyle/>
          <a:p>
            <a:pPr algn="ctr"/>
            <a:r>
              <a:rPr lang="en-US" sz="2800" dirty="0">
                <a:solidFill>
                  <a:schemeClr val="bg1"/>
                </a:solidFill>
              </a:rPr>
              <a:t>18th and19</a:t>
            </a:r>
            <a:r>
              <a:rPr lang="en-US" sz="2800" baseline="30000" dirty="0">
                <a:solidFill>
                  <a:schemeClr val="bg1"/>
                </a:solidFill>
              </a:rPr>
              <a:t>th</a:t>
            </a:r>
            <a:r>
              <a:rPr lang="en-US" sz="2800" dirty="0">
                <a:solidFill>
                  <a:schemeClr val="bg1"/>
                </a:solidFill>
              </a:rPr>
              <a:t> Century</a:t>
            </a:r>
          </a:p>
        </p:txBody>
      </p:sp>
      <p:sp>
        <p:nvSpPr>
          <p:cNvPr id="6" name="TextBox 5">
            <a:extLst>
              <a:ext uri="{FF2B5EF4-FFF2-40B4-BE49-F238E27FC236}">
                <a16:creationId xmlns:a16="http://schemas.microsoft.com/office/drawing/2014/main" id="{D77DFDA4-F294-40F2-8C9A-AFD5B5B5D4E8}"/>
              </a:ext>
            </a:extLst>
          </p:cNvPr>
          <p:cNvSpPr txBox="1"/>
          <p:nvPr/>
        </p:nvSpPr>
        <p:spPr>
          <a:xfrm>
            <a:off x="3423663" y="2056284"/>
            <a:ext cx="5481797" cy="954107"/>
          </a:xfrm>
          <a:prstGeom prst="rect">
            <a:avLst/>
          </a:prstGeom>
          <a:solidFill>
            <a:schemeClr val="accent3"/>
          </a:solidFill>
          <a:effectLst>
            <a:softEdge rad="63500"/>
          </a:effectLst>
        </p:spPr>
        <p:txBody>
          <a:bodyPr wrap="square" rtlCol="0">
            <a:spAutoFit/>
          </a:bodyPr>
          <a:lstStyle/>
          <a:p>
            <a:pPr algn="ctr"/>
            <a:r>
              <a:rPr lang="en-US" sz="2800" dirty="0">
                <a:solidFill>
                  <a:schemeClr val="bg1"/>
                </a:solidFill>
              </a:rPr>
              <a:t>Late 19</a:t>
            </a:r>
            <a:r>
              <a:rPr lang="en-US" sz="2800" baseline="30000" dirty="0">
                <a:solidFill>
                  <a:schemeClr val="bg1"/>
                </a:solidFill>
              </a:rPr>
              <a:t>th</a:t>
            </a:r>
            <a:r>
              <a:rPr lang="en-US" sz="2800" dirty="0">
                <a:solidFill>
                  <a:schemeClr val="bg1"/>
                </a:solidFill>
              </a:rPr>
              <a:t> Century and Early 20</a:t>
            </a:r>
            <a:r>
              <a:rPr lang="en-US" sz="2800" baseline="30000" dirty="0">
                <a:solidFill>
                  <a:schemeClr val="bg1"/>
                </a:solidFill>
              </a:rPr>
              <a:t>th</a:t>
            </a:r>
            <a:r>
              <a:rPr lang="en-US" sz="2800" dirty="0">
                <a:solidFill>
                  <a:schemeClr val="bg1"/>
                </a:solidFill>
              </a:rPr>
              <a:t> Century</a:t>
            </a:r>
          </a:p>
        </p:txBody>
      </p:sp>
      <p:sp>
        <p:nvSpPr>
          <p:cNvPr id="7" name="TextBox 6">
            <a:extLst>
              <a:ext uri="{FF2B5EF4-FFF2-40B4-BE49-F238E27FC236}">
                <a16:creationId xmlns:a16="http://schemas.microsoft.com/office/drawing/2014/main" id="{108C2846-2FC1-4F64-A046-383B28A7D30F}"/>
              </a:ext>
            </a:extLst>
          </p:cNvPr>
          <p:cNvSpPr txBox="1"/>
          <p:nvPr/>
        </p:nvSpPr>
        <p:spPr>
          <a:xfrm>
            <a:off x="9339801" y="2055185"/>
            <a:ext cx="2606076" cy="954107"/>
          </a:xfrm>
          <a:prstGeom prst="rect">
            <a:avLst/>
          </a:prstGeom>
          <a:solidFill>
            <a:schemeClr val="accent3"/>
          </a:solidFill>
          <a:effectLst>
            <a:softEdge rad="63500"/>
          </a:effectLst>
        </p:spPr>
        <p:txBody>
          <a:bodyPr wrap="square" rtlCol="0">
            <a:spAutoFit/>
          </a:bodyPr>
          <a:lstStyle/>
          <a:p>
            <a:pPr algn="ctr"/>
            <a:r>
              <a:rPr lang="en-US" sz="2800" dirty="0">
                <a:solidFill>
                  <a:schemeClr val="bg1"/>
                </a:solidFill>
              </a:rPr>
              <a:t>Late 20</a:t>
            </a:r>
            <a:r>
              <a:rPr lang="en-US" sz="2800" baseline="30000" dirty="0">
                <a:solidFill>
                  <a:schemeClr val="bg1"/>
                </a:solidFill>
              </a:rPr>
              <a:t>th</a:t>
            </a:r>
            <a:r>
              <a:rPr lang="en-US" sz="2800" dirty="0">
                <a:solidFill>
                  <a:schemeClr val="bg1"/>
                </a:solidFill>
              </a:rPr>
              <a:t> and 21</a:t>
            </a:r>
            <a:r>
              <a:rPr lang="en-US" sz="2800" baseline="30000" dirty="0">
                <a:solidFill>
                  <a:schemeClr val="bg1"/>
                </a:solidFill>
              </a:rPr>
              <a:t>st</a:t>
            </a:r>
            <a:r>
              <a:rPr lang="en-US" sz="2800" dirty="0">
                <a:solidFill>
                  <a:schemeClr val="bg1"/>
                </a:solidFill>
              </a:rPr>
              <a:t> Century</a:t>
            </a:r>
          </a:p>
        </p:txBody>
      </p:sp>
      <p:sp>
        <p:nvSpPr>
          <p:cNvPr id="8" name="Callout: Bent Line with Accent Bar 7">
            <a:extLst>
              <a:ext uri="{FF2B5EF4-FFF2-40B4-BE49-F238E27FC236}">
                <a16:creationId xmlns:a16="http://schemas.microsoft.com/office/drawing/2014/main" id="{37B7D9FA-84E9-4E5A-B0D4-11E0E12AFEA2}"/>
              </a:ext>
            </a:extLst>
          </p:cNvPr>
          <p:cNvSpPr/>
          <p:nvPr/>
        </p:nvSpPr>
        <p:spPr>
          <a:xfrm>
            <a:off x="1943100" y="5043707"/>
            <a:ext cx="3615083" cy="1738500"/>
          </a:xfrm>
          <a:prstGeom prst="accentCallout2">
            <a:avLst>
              <a:gd name="adj1" fmla="val 44307"/>
              <a:gd name="adj2" fmla="val -3701"/>
              <a:gd name="adj3" fmla="val 18750"/>
              <a:gd name="adj4" fmla="val -16667"/>
              <a:gd name="adj5" fmla="val -27542"/>
              <a:gd name="adj6" fmla="val 57963"/>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t>Scientists Even Suffer Professional Repercussions for Popularization Efforts</a:t>
            </a:r>
          </a:p>
        </p:txBody>
      </p:sp>
      <p:sp>
        <p:nvSpPr>
          <p:cNvPr id="11" name="Callout: Bent Line with Accent Bar 10">
            <a:extLst>
              <a:ext uri="{FF2B5EF4-FFF2-40B4-BE49-F238E27FC236}">
                <a16:creationId xmlns:a16="http://schemas.microsoft.com/office/drawing/2014/main" id="{B389F110-6B5E-4425-84CE-2D6038E249BA}"/>
              </a:ext>
            </a:extLst>
          </p:cNvPr>
          <p:cNvSpPr/>
          <p:nvPr/>
        </p:nvSpPr>
        <p:spPr>
          <a:xfrm>
            <a:off x="6418868" y="5043707"/>
            <a:ext cx="3615083" cy="1738500"/>
          </a:xfrm>
          <a:prstGeom prst="accentCallout2">
            <a:avLst>
              <a:gd name="adj1" fmla="val 44307"/>
              <a:gd name="adj2" fmla="val -3701"/>
              <a:gd name="adj3" fmla="val 18750"/>
              <a:gd name="adj4" fmla="val -16667"/>
              <a:gd name="adj5" fmla="val -26406"/>
              <a:gd name="adj6" fmla="val 27785"/>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i="1" dirty="0"/>
              <a:t>Scientific American </a:t>
            </a:r>
            <a:r>
              <a:rPr lang="en-US" sz="2200" dirty="0"/>
              <a:t>Magazine and other popular science media outlets are established</a:t>
            </a:r>
          </a:p>
        </p:txBody>
      </p:sp>
      <p:sp>
        <p:nvSpPr>
          <p:cNvPr id="9" name="TextBox 8">
            <a:extLst>
              <a:ext uri="{FF2B5EF4-FFF2-40B4-BE49-F238E27FC236}">
                <a16:creationId xmlns:a16="http://schemas.microsoft.com/office/drawing/2014/main" id="{588F33F1-9318-41B7-A9A2-AE277B156BDA}"/>
              </a:ext>
            </a:extLst>
          </p:cNvPr>
          <p:cNvSpPr txBox="1"/>
          <p:nvPr/>
        </p:nvSpPr>
        <p:spPr>
          <a:xfrm>
            <a:off x="200655" y="5043707"/>
            <a:ext cx="1158315" cy="830997"/>
          </a:xfrm>
          <a:prstGeom prst="rect">
            <a:avLst/>
          </a:prstGeom>
          <a:noFill/>
        </p:spPr>
        <p:txBody>
          <a:bodyPr wrap="square" rtlCol="0">
            <a:spAutoFit/>
          </a:bodyPr>
          <a:lstStyle/>
          <a:p>
            <a:r>
              <a:rPr lang="en-US" sz="1600" dirty="0"/>
              <a:t>Source: Dunwoody (2015)</a:t>
            </a:r>
          </a:p>
        </p:txBody>
      </p:sp>
    </p:spTree>
    <p:extLst>
      <p:ext uri="{BB962C8B-B14F-4D97-AF65-F5344CB8AC3E}">
        <p14:creationId xmlns:p14="http://schemas.microsoft.com/office/powerpoint/2010/main" val="4150223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888D8AF1-59E3-4E28-B3EB-165D5DC88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46">
            <a:extLst>
              <a:ext uri="{FF2B5EF4-FFF2-40B4-BE49-F238E27FC236}">
                <a16:creationId xmlns:a16="http://schemas.microsoft.com/office/drawing/2014/main" id="{6DFF81E8-2964-43DD-9BF9-86ADABBF3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9" name="Rectangle 48">
            <a:extLst>
              <a:ext uri="{FF2B5EF4-FFF2-40B4-BE49-F238E27FC236}">
                <a16:creationId xmlns:a16="http://schemas.microsoft.com/office/drawing/2014/main" id="{2ABE0552-64A5-4BFF-8DBC-6CA30DD7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51" name="Group 50">
            <a:extLst>
              <a:ext uri="{FF2B5EF4-FFF2-40B4-BE49-F238E27FC236}">
                <a16:creationId xmlns:a16="http://schemas.microsoft.com/office/drawing/2014/main" id="{3736F094-FD6C-4CAC-AC97-88B0AE80CB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52" name="Oval 51">
              <a:extLst>
                <a:ext uri="{FF2B5EF4-FFF2-40B4-BE49-F238E27FC236}">
                  <a16:creationId xmlns:a16="http://schemas.microsoft.com/office/drawing/2014/main" id="{5A13566E-B1F4-4544-9C02-D9F0A54BC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53" name="Oval 52">
              <a:extLst>
                <a:ext uri="{FF2B5EF4-FFF2-40B4-BE49-F238E27FC236}">
                  <a16:creationId xmlns:a16="http://schemas.microsoft.com/office/drawing/2014/main" id="{D7255665-1DF2-4DDA-A13F-9F326B3A5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55" name="Rectangle 54">
            <a:extLst>
              <a:ext uri="{FF2B5EF4-FFF2-40B4-BE49-F238E27FC236}">
                <a16:creationId xmlns:a16="http://schemas.microsoft.com/office/drawing/2014/main" id="{C977AFBA-A686-4EAF-9A7C-0D2F1C0CA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7" name="Rectangle 56">
            <a:extLst>
              <a:ext uri="{FF2B5EF4-FFF2-40B4-BE49-F238E27FC236}">
                <a16:creationId xmlns:a16="http://schemas.microsoft.com/office/drawing/2014/main" id="{1416FE69-D6A9-45F6-BDB8-E92D42B86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B690AA42-8665-4734-A104-CCBB3709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279ED27-1481-4C41-A02E-9215CEAF9E8A}"/>
              </a:ext>
            </a:extLst>
          </p:cNvPr>
          <p:cNvSpPr>
            <a:spLocks noGrp="1"/>
          </p:cNvSpPr>
          <p:nvPr>
            <p:ph type="title"/>
          </p:nvPr>
        </p:nvSpPr>
        <p:spPr>
          <a:xfrm>
            <a:off x="6713220" y="1054100"/>
            <a:ext cx="4615180" cy="3736099"/>
          </a:xfrm>
        </p:spPr>
        <p:txBody>
          <a:bodyPr vert="horz" lIns="91440" tIns="45720" rIns="91440" bIns="45720" rtlCol="0" anchor="ctr">
            <a:normAutofit/>
          </a:bodyPr>
          <a:lstStyle/>
          <a:p>
            <a:pPr>
              <a:lnSpc>
                <a:spcPct val="80000"/>
              </a:lnSpc>
            </a:pPr>
            <a:r>
              <a:rPr lang="en-US" sz="4400" kern="1200" cap="none" baseline="0">
                <a:blipFill dpi="0" rotWithShape="1">
                  <a:blip r:embed="rId4"/>
                  <a:srcRect/>
                  <a:tile tx="6350" ty="-127000" sx="65000" sy="64000" flip="none" algn="tl"/>
                </a:blipFill>
                <a:latin typeface="+mj-lt"/>
                <a:ea typeface="+mj-ea"/>
                <a:cs typeface="+mj-cs"/>
              </a:rPr>
              <a:t>Scientists Try to Gain Control of the Conversation</a:t>
            </a:r>
          </a:p>
        </p:txBody>
      </p:sp>
      <p:pic>
        <p:nvPicPr>
          <p:cNvPr id="8" name="Picture Placeholder 7">
            <a:extLst>
              <a:ext uri="{FF2B5EF4-FFF2-40B4-BE49-F238E27FC236}">
                <a16:creationId xmlns:a16="http://schemas.microsoft.com/office/drawing/2014/main" id="{2E1F552A-68DC-4910-B848-1D4AC58FE4B2}"/>
              </a:ext>
            </a:extLst>
          </p:cNvPr>
          <p:cNvPicPr>
            <a:picLocks noGrp="1" noChangeAspect="1"/>
          </p:cNvPicPr>
          <p:nvPr>
            <p:ph type="pic" idx="1"/>
          </p:nvPr>
        </p:nvPicPr>
        <p:blipFill rotWithShape="1">
          <a:blip r:embed="rId6"/>
          <a:srcRect l="4355" r="4356"/>
          <a:stretch/>
        </p:blipFill>
        <p:spPr>
          <a:xfrm>
            <a:off x="633999" y="1054100"/>
            <a:ext cx="5462001" cy="4382677"/>
          </a:xfrm>
          <a:prstGeom prst="rect">
            <a:avLst/>
          </a:prstGeom>
        </p:spPr>
      </p:pic>
      <p:sp>
        <p:nvSpPr>
          <p:cNvPr id="61" name="Rectangle 60">
            <a:extLst>
              <a:ext uri="{FF2B5EF4-FFF2-40B4-BE49-F238E27FC236}">
                <a16:creationId xmlns:a16="http://schemas.microsoft.com/office/drawing/2014/main" id="{E1089FB5-9D7C-4462-9E99-1B324AC29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5756954"/>
            <a:ext cx="10908792"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BC6F7530-F73A-4281-BCBC-979C59783A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64" name="Oval 63">
              <a:extLst>
                <a:ext uri="{FF2B5EF4-FFF2-40B4-BE49-F238E27FC236}">
                  <a16:creationId xmlns:a16="http://schemas.microsoft.com/office/drawing/2014/main" id="{4FA9A092-2982-4859-897D-EA6E3C0AA2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5" name="Oval 64">
              <a:extLst>
                <a:ext uri="{FF2B5EF4-FFF2-40B4-BE49-F238E27FC236}">
                  <a16:creationId xmlns:a16="http://schemas.microsoft.com/office/drawing/2014/main" id="{E906658A-2D78-4C75-A4FE-BC8A1CC35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91643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7">
            <a:extLst>
              <a:ext uri="{FF2B5EF4-FFF2-40B4-BE49-F238E27FC236}">
                <a16:creationId xmlns:a16="http://schemas.microsoft.com/office/drawing/2014/main" id="{260ACC0A-863E-4F43-972C-1E08EE35F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798" y="171119"/>
            <a:ext cx="5605672" cy="1609344"/>
          </a:xfrm>
          <a:ln>
            <a:noFill/>
          </a:ln>
        </p:spPr>
        <p:txBody>
          <a:bodyPr>
            <a:normAutofit/>
          </a:bodyPr>
          <a:lstStyle/>
          <a:p>
            <a:r>
              <a:rPr lang="en-US" sz="3400" dirty="0"/>
              <a:t>Scientists Try to Gain Control of the Conversation</a:t>
            </a:r>
          </a:p>
        </p:txBody>
      </p:sp>
      <p:pic>
        <p:nvPicPr>
          <p:cNvPr id="9" name="Picture 8">
            <a:extLst>
              <a:ext uri="{FF2B5EF4-FFF2-40B4-BE49-F238E27FC236}">
                <a16:creationId xmlns:a16="http://schemas.microsoft.com/office/drawing/2014/main" id="{F27274D7-C8B7-4BC8-8586-40B4B0DCB89E}"/>
              </a:ext>
            </a:extLst>
          </p:cNvPr>
          <p:cNvPicPr>
            <a:picLocks noChangeAspect="1"/>
          </p:cNvPicPr>
          <p:nvPr/>
        </p:nvPicPr>
        <p:blipFill>
          <a:blip r:embed="rId4"/>
          <a:stretch>
            <a:fillRect/>
          </a:stretch>
        </p:blipFill>
        <p:spPr>
          <a:xfrm>
            <a:off x="633999" y="1727847"/>
            <a:ext cx="5112461" cy="3412567"/>
          </a:xfrm>
          <a:prstGeom prst="rect">
            <a:avLst/>
          </a:prstGeom>
        </p:spPr>
      </p:pic>
      <p:sp>
        <p:nvSpPr>
          <p:cNvPr id="3" name="Content Placeholder 2"/>
          <p:cNvSpPr>
            <a:spLocks noGrp="1"/>
          </p:cNvSpPr>
          <p:nvPr>
            <p:ph idx="1"/>
          </p:nvPr>
        </p:nvSpPr>
        <p:spPr>
          <a:xfrm>
            <a:off x="6400799" y="2024393"/>
            <a:ext cx="4009670" cy="4591559"/>
          </a:xfrm>
        </p:spPr>
        <p:txBody>
          <a:bodyPr>
            <a:noAutofit/>
          </a:bodyPr>
          <a:lstStyle/>
          <a:p>
            <a:pPr marL="0" indent="0">
              <a:buNone/>
            </a:pPr>
            <a:r>
              <a:rPr lang="en-US" sz="2200" u="sng" dirty="0"/>
              <a:t>Celebrating, Not Shunning</a:t>
            </a:r>
          </a:p>
          <a:p>
            <a:r>
              <a:rPr lang="en-US" sz="2200" dirty="0"/>
              <a:t>More recently, scientists have begun to celebrate </a:t>
            </a:r>
            <a:r>
              <a:rPr lang="en-US" sz="2200" i="1" dirty="0"/>
              <a:t>visible scientists </a:t>
            </a:r>
            <a:r>
              <a:rPr lang="en-US" sz="2200" dirty="0"/>
              <a:t>who engage with the public and media.</a:t>
            </a:r>
          </a:p>
          <a:p>
            <a:r>
              <a:rPr lang="en-US" sz="2200" i="1" dirty="0"/>
              <a:t>Visible scientists </a:t>
            </a:r>
            <a:r>
              <a:rPr lang="en-US" sz="2200" dirty="0"/>
              <a:t>who get news coverage </a:t>
            </a:r>
            <a:r>
              <a:rPr lang="en-US" sz="2200" dirty="0">
                <a:sym typeface="Wingdings" panose="05000000000000000000" pitchFamily="2" charset="2"/>
              </a:rPr>
              <a:t>enjoy… </a:t>
            </a:r>
          </a:p>
          <a:p>
            <a:r>
              <a:rPr lang="en-US" sz="2200" dirty="0">
                <a:sym typeface="Wingdings" panose="05000000000000000000" pitchFamily="2" charset="2"/>
              </a:rPr>
              <a:t>Other scientists citing (referencing) their work.</a:t>
            </a:r>
          </a:p>
          <a:p>
            <a:r>
              <a:rPr lang="en-US" sz="2200" dirty="0"/>
              <a:t>Other scientists thinking their work is more important.</a:t>
            </a:r>
          </a:p>
        </p:txBody>
      </p:sp>
      <p:grpSp>
        <p:nvGrpSpPr>
          <p:cNvPr id="26" name="Group 29">
            <a:extLst>
              <a:ext uri="{FF2B5EF4-FFF2-40B4-BE49-F238E27FC236}">
                <a16:creationId xmlns:a16="http://schemas.microsoft.com/office/drawing/2014/main" id="{B7624860-1049-47BC-90D0-F36A0AC296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1" name="Oval 30">
              <a:extLst>
                <a:ext uri="{FF2B5EF4-FFF2-40B4-BE49-F238E27FC236}">
                  <a16:creationId xmlns:a16="http://schemas.microsoft.com/office/drawing/2014/main" id="{5F2011D9-45F8-446B-9AA7-5579AFE3B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2" name="Oval 31">
              <a:extLst>
                <a:ext uri="{FF2B5EF4-FFF2-40B4-BE49-F238E27FC236}">
                  <a16:creationId xmlns:a16="http://schemas.microsoft.com/office/drawing/2014/main" id="{E7337B05-ACA0-47A8-B3DD-C2BE4B855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1" name="Speech Bubble: Oval 10">
            <a:extLst>
              <a:ext uri="{FF2B5EF4-FFF2-40B4-BE49-F238E27FC236}">
                <a16:creationId xmlns:a16="http://schemas.microsoft.com/office/drawing/2014/main" id="{5E0294EA-6D83-4A6B-825F-4FC98FB34422}"/>
              </a:ext>
            </a:extLst>
          </p:cNvPr>
          <p:cNvSpPr/>
          <p:nvPr/>
        </p:nvSpPr>
        <p:spPr>
          <a:xfrm>
            <a:off x="402336" y="125403"/>
            <a:ext cx="4239785" cy="1792224"/>
          </a:xfrm>
          <a:prstGeom prst="wedgeEllipseCallout">
            <a:avLst>
              <a:gd name="adj1" fmla="val 89097"/>
              <a:gd name="adj2" fmla="val 689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visible scientists are celebrated today?</a:t>
            </a:r>
          </a:p>
        </p:txBody>
      </p:sp>
      <p:sp>
        <p:nvSpPr>
          <p:cNvPr id="10" name="TextBox 9">
            <a:extLst>
              <a:ext uri="{FF2B5EF4-FFF2-40B4-BE49-F238E27FC236}">
                <a16:creationId xmlns:a16="http://schemas.microsoft.com/office/drawing/2014/main" id="{048AFD2C-9D9B-423B-BDFF-BCA22A3929A6}"/>
              </a:ext>
            </a:extLst>
          </p:cNvPr>
          <p:cNvSpPr txBox="1"/>
          <p:nvPr/>
        </p:nvSpPr>
        <p:spPr>
          <a:xfrm>
            <a:off x="6505201" y="6319135"/>
            <a:ext cx="3056421" cy="338554"/>
          </a:xfrm>
          <a:prstGeom prst="rect">
            <a:avLst/>
          </a:prstGeom>
          <a:noFill/>
        </p:spPr>
        <p:txBody>
          <a:bodyPr wrap="square" rtlCol="0">
            <a:spAutoFit/>
          </a:bodyPr>
          <a:lstStyle/>
          <a:p>
            <a:r>
              <a:rPr lang="en-US" sz="1600" dirty="0"/>
              <a:t>Source: Dunwoody (2014)</a:t>
            </a:r>
          </a:p>
        </p:txBody>
      </p:sp>
    </p:spTree>
    <p:extLst>
      <p:ext uri="{BB962C8B-B14F-4D97-AF65-F5344CB8AC3E}">
        <p14:creationId xmlns:p14="http://schemas.microsoft.com/office/powerpoint/2010/main" val="296617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Scientists Try to Gain Control of the Conversation</a:t>
            </a:r>
          </a:p>
        </p:txBody>
      </p:sp>
      <p:sp>
        <p:nvSpPr>
          <p:cNvPr id="3" name="Content Placeholder 2"/>
          <p:cNvSpPr>
            <a:spLocks noGrp="1"/>
          </p:cNvSpPr>
          <p:nvPr>
            <p:ph idx="1"/>
          </p:nvPr>
        </p:nvSpPr>
        <p:spPr>
          <a:xfrm>
            <a:off x="1069849" y="2121407"/>
            <a:ext cx="5453260" cy="4736593"/>
          </a:xfrm>
        </p:spPr>
        <p:txBody>
          <a:bodyPr>
            <a:normAutofit/>
          </a:bodyPr>
          <a:lstStyle/>
          <a:p>
            <a:pPr marL="0" indent="0">
              <a:buNone/>
            </a:pPr>
            <a:r>
              <a:rPr lang="en-US" sz="3600" u="sng" dirty="0"/>
              <a:t>Celebrating, Not Shunning</a:t>
            </a:r>
          </a:p>
          <a:p>
            <a:r>
              <a:rPr lang="en-US" sz="3200" dirty="0"/>
              <a:t>Training, workshops, and professional development opportunities abound for scientists now</a:t>
            </a:r>
          </a:p>
        </p:txBody>
      </p:sp>
      <p:pic>
        <p:nvPicPr>
          <p:cNvPr id="5" name="Picture 4">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7260" y="2219392"/>
            <a:ext cx="2948956" cy="2948956"/>
          </a:xfrm>
          <a:prstGeom prst="rect">
            <a:avLst/>
          </a:prstGeom>
        </p:spPr>
      </p:pic>
      <p:sp>
        <p:nvSpPr>
          <p:cNvPr id="6" name="Oval Callout 5"/>
          <p:cNvSpPr/>
          <p:nvPr/>
        </p:nvSpPr>
        <p:spPr>
          <a:xfrm>
            <a:off x="9872997" y="2219392"/>
            <a:ext cx="2198077" cy="1440532"/>
          </a:xfrm>
          <a:prstGeom prst="wedgeEllipseCallout">
            <a:avLst>
              <a:gd name="adj1" fmla="val -58433"/>
              <a:gd name="adj2" fmla="val 539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rPr>
              <a:t>Homepage is Here.</a:t>
            </a:r>
            <a:endParaRPr lang="en-US" dirty="0"/>
          </a:p>
        </p:txBody>
      </p:sp>
      <p:pic>
        <p:nvPicPr>
          <p:cNvPr id="7" name="Picture 6">
            <a:hlinkClick r:id="rId5"/>
            <a:extLst>
              <a:ext uri="{FF2B5EF4-FFF2-40B4-BE49-F238E27FC236}">
                <a16:creationId xmlns:a16="http://schemas.microsoft.com/office/drawing/2014/main" id="{F39E6F0A-4FF1-43CD-A937-EA58B09B4567}"/>
              </a:ext>
            </a:extLst>
          </p:cNvPr>
          <p:cNvPicPr>
            <a:picLocks noChangeAspect="1"/>
          </p:cNvPicPr>
          <p:nvPr/>
        </p:nvPicPr>
        <p:blipFill>
          <a:blip r:embed="rId6"/>
          <a:stretch>
            <a:fillRect/>
          </a:stretch>
        </p:blipFill>
        <p:spPr>
          <a:xfrm>
            <a:off x="1327122" y="5037899"/>
            <a:ext cx="4862865" cy="1820101"/>
          </a:xfrm>
          <a:prstGeom prst="rect">
            <a:avLst/>
          </a:prstGeom>
        </p:spPr>
      </p:pic>
      <p:sp>
        <p:nvSpPr>
          <p:cNvPr id="4" name="Speech Bubble: Rectangle with Corners Rounded 3">
            <a:extLst>
              <a:ext uri="{FF2B5EF4-FFF2-40B4-BE49-F238E27FC236}">
                <a16:creationId xmlns:a16="http://schemas.microsoft.com/office/drawing/2014/main" id="{08F65F2F-CF40-4A58-BDED-0ED21C41EBCF}"/>
              </a:ext>
            </a:extLst>
          </p:cNvPr>
          <p:cNvSpPr/>
          <p:nvPr/>
        </p:nvSpPr>
        <p:spPr>
          <a:xfrm>
            <a:off x="7921738" y="5593976"/>
            <a:ext cx="1813933" cy="1056206"/>
          </a:xfrm>
          <a:prstGeom prst="wedgeRoundRectCallout">
            <a:avLst>
              <a:gd name="adj1" fmla="val -149958"/>
              <a:gd name="adj2" fmla="val -185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5"/>
              </a:rPr>
              <a:t>Homepage link.</a:t>
            </a:r>
            <a:endParaRPr lang="en-US" dirty="0"/>
          </a:p>
        </p:txBody>
      </p:sp>
    </p:spTree>
    <p:extLst>
      <p:ext uri="{BB962C8B-B14F-4D97-AF65-F5344CB8AC3E}">
        <p14:creationId xmlns:p14="http://schemas.microsoft.com/office/powerpoint/2010/main" val="45356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B745-1C01-415A-8C8C-862CC0307843}"/>
              </a:ext>
            </a:extLst>
          </p:cNvPr>
          <p:cNvSpPr>
            <a:spLocks noGrp="1"/>
          </p:cNvSpPr>
          <p:nvPr>
            <p:ph type="title"/>
          </p:nvPr>
        </p:nvSpPr>
        <p:spPr>
          <a:xfrm>
            <a:off x="0" y="320842"/>
            <a:ext cx="3673642" cy="5903495"/>
          </a:xfrm>
        </p:spPr>
        <p:txBody>
          <a:bodyPr>
            <a:normAutofit/>
          </a:bodyPr>
          <a:lstStyle/>
          <a:p>
            <a:r>
              <a:rPr lang="en-US" dirty="0"/>
              <a:t>“Message Box” Technique by Compass</a:t>
            </a:r>
            <a:br>
              <a:rPr lang="en-US" dirty="0"/>
            </a:br>
            <a:br>
              <a:rPr lang="en-US" dirty="0"/>
            </a:br>
            <a:r>
              <a:rPr lang="en-US" sz="2800" dirty="0"/>
              <a:t>This helps scientists distill their message for the public.</a:t>
            </a:r>
            <a:endParaRPr lang="en-US" dirty="0"/>
          </a:p>
        </p:txBody>
      </p:sp>
      <p:pic>
        <p:nvPicPr>
          <p:cNvPr id="5" name="Content Placeholder 4">
            <a:extLst>
              <a:ext uri="{FF2B5EF4-FFF2-40B4-BE49-F238E27FC236}">
                <a16:creationId xmlns:a16="http://schemas.microsoft.com/office/drawing/2014/main" id="{88C5D469-1E00-4EBD-809B-71DE18CC96E9}"/>
              </a:ext>
            </a:extLst>
          </p:cNvPr>
          <p:cNvPicPr>
            <a:picLocks noGrp="1" noChangeAspect="1"/>
          </p:cNvPicPr>
          <p:nvPr>
            <p:ph idx="1"/>
          </p:nvPr>
        </p:nvPicPr>
        <p:blipFill rotWithShape="1">
          <a:blip r:embed="rId2"/>
          <a:srcRect t="14489"/>
          <a:stretch/>
        </p:blipFill>
        <p:spPr>
          <a:xfrm>
            <a:off x="3533494" y="0"/>
            <a:ext cx="8161201" cy="6858777"/>
          </a:xfrm>
        </p:spPr>
      </p:pic>
    </p:spTree>
    <p:extLst>
      <p:ext uri="{BB962C8B-B14F-4D97-AF65-F5344CB8AC3E}">
        <p14:creationId xmlns:p14="http://schemas.microsoft.com/office/powerpoint/2010/main" val="4137612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453" y="484632"/>
            <a:ext cx="10830795" cy="1609344"/>
          </a:xfrm>
        </p:spPr>
        <p:txBody>
          <a:bodyPr/>
          <a:lstStyle/>
          <a:p>
            <a:r>
              <a:rPr lang="en-US" dirty="0"/>
              <a:t>Scientists Try to Gain Control of the Conversation</a:t>
            </a:r>
          </a:p>
        </p:txBody>
      </p:sp>
      <p:sp>
        <p:nvSpPr>
          <p:cNvPr id="3" name="Content Placeholder 2"/>
          <p:cNvSpPr>
            <a:spLocks noGrp="1"/>
          </p:cNvSpPr>
          <p:nvPr>
            <p:ph idx="1"/>
          </p:nvPr>
        </p:nvSpPr>
        <p:spPr>
          <a:xfrm>
            <a:off x="8732919" y="1457414"/>
            <a:ext cx="3320535" cy="3388659"/>
          </a:xfrm>
        </p:spPr>
        <p:txBody>
          <a:bodyPr>
            <a:normAutofit/>
          </a:bodyPr>
          <a:lstStyle/>
          <a:p>
            <a:pPr marL="0" indent="0">
              <a:buNone/>
            </a:pPr>
            <a:r>
              <a:rPr lang="en-US" sz="1800" u="sng" dirty="0"/>
              <a:t>Promoting, Not Hiding</a:t>
            </a:r>
          </a:p>
          <a:p>
            <a:r>
              <a:rPr lang="en-US" sz="1800" dirty="0"/>
              <a:t>Scientists active promote themselves as resources to media outlets.</a:t>
            </a:r>
          </a:p>
          <a:p>
            <a:r>
              <a:rPr lang="en-US" sz="1800" dirty="0"/>
              <a:t>Examples: </a:t>
            </a:r>
          </a:p>
          <a:p>
            <a:r>
              <a:rPr lang="en-US" sz="1800" dirty="0">
                <a:hlinkClick r:id="rId2"/>
              </a:rPr>
              <a:t>gage: 500 Women Scientists</a:t>
            </a:r>
            <a:r>
              <a:rPr lang="en-US" sz="1800" dirty="0"/>
              <a:t>, </a:t>
            </a:r>
          </a:p>
          <a:p>
            <a:r>
              <a:rPr lang="en-US" sz="1800" dirty="0">
                <a:hlinkClick r:id="rId3"/>
              </a:rPr>
              <a:t>AAAS Public Engagement Programs</a:t>
            </a:r>
            <a:endParaRPr lang="en-US" sz="1800" dirty="0"/>
          </a:p>
          <a:p>
            <a:r>
              <a:rPr lang="en-US" sz="1800" dirty="0">
                <a:hlinkClick r:id="rId4"/>
              </a:rPr>
              <a:t>NASA</a:t>
            </a:r>
            <a:r>
              <a:rPr lang="en-US" sz="1800" dirty="0"/>
              <a:t>: Ask a Scientist</a:t>
            </a:r>
          </a:p>
        </p:txBody>
      </p:sp>
      <p:pic>
        <p:nvPicPr>
          <p:cNvPr id="6" name="Picture 5">
            <a:extLst>
              <a:ext uri="{FF2B5EF4-FFF2-40B4-BE49-F238E27FC236}">
                <a16:creationId xmlns:a16="http://schemas.microsoft.com/office/drawing/2014/main" id="{BECB4327-4C3D-4C4D-ACC7-875DB6287BB3}"/>
              </a:ext>
            </a:extLst>
          </p:cNvPr>
          <p:cNvPicPr>
            <a:picLocks noChangeAspect="1"/>
          </p:cNvPicPr>
          <p:nvPr/>
        </p:nvPicPr>
        <p:blipFill rotWithShape="1">
          <a:blip r:embed="rId5"/>
          <a:srcRect l="3383" t="5870" r="37188" b="7282"/>
          <a:stretch/>
        </p:blipFill>
        <p:spPr>
          <a:xfrm>
            <a:off x="297453" y="2156792"/>
            <a:ext cx="8261283" cy="4527273"/>
          </a:xfrm>
          <a:prstGeom prst="rect">
            <a:avLst/>
          </a:prstGeom>
        </p:spPr>
      </p:pic>
    </p:spTree>
    <p:extLst>
      <p:ext uri="{BB962C8B-B14F-4D97-AF65-F5344CB8AC3E}">
        <p14:creationId xmlns:p14="http://schemas.microsoft.com/office/powerpoint/2010/main" val="1716092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E3483BB6-D753-4BF4-B26D-24E14C687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672" y="0"/>
            <a:ext cx="7540328"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70108" y="246093"/>
            <a:ext cx="6638796" cy="1609344"/>
          </a:xfrm>
          <a:ln>
            <a:noFill/>
          </a:ln>
        </p:spPr>
        <p:txBody>
          <a:bodyPr>
            <a:noAutofit/>
          </a:bodyPr>
          <a:lstStyle/>
          <a:p>
            <a:r>
              <a:rPr lang="en-US" sz="4000" dirty="0"/>
              <a:t>Scientists Try to Gain Control of the Conversation</a:t>
            </a:r>
          </a:p>
        </p:txBody>
      </p:sp>
      <p:pic>
        <p:nvPicPr>
          <p:cNvPr id="6" name="Picture 5">
            <a:extLst>
              <a:ext uri="{FF2B5EF4-FFF2-40B4-BE49-F238E27FC236}">
                <a16:creationId xmlns:a16="http://schemas.microsoft.com/office/drawing/2014/main" id="{62E70C3D-8A07-4900-8163-27D8312D5761}"/>
              </a:ext>
            </a:extLst>
          </p:cNvPr>
          <p:cNvPicPr>
            <a:picLocks noChangeAspect="1"/>
          </p:cNvPicPr>
          <p:nvPr/>
        </p:nvPicPr>
        <p:blipFill>
          <a:blip r:embed="rId4"/>
          <a:stretch>
            <a:fillRect/>
          </a:stretch>
        </p:blipFill>
        <p:spPr>
          <a:xfrm>
            <a:off x="444133" y="1704373"/>
            <a:ext cx="3722101" cy="3722101"/>
          </a:xfrm>
          <a:prstGeom prst="rect">
            <a:avLst/>
          </a:prstGeom>
        </p:spPr>
      </p:pic>
      <p:sp>
        <p:nvSpPr>
          <p:cNvPr id="3" name="Content Placeholder 2"/>
          <p:cNvSpPr>
            <a:spLocks noGrp="1"/>
          </p:cNvSpPr>
          <p:nvPr>
            <p:ph idx="1"/>
          </p:nvPr>
        </p:nvSpPr>
        <p:spPr>
          <a:xfrm>
            <a:off x="4970109" y="2121407"/>
            <a:ext cx="5014943" cy="4490499"/>
          </a:xfrm>
        </p:spPr>
        <p:txBody>
          <a:bodyPr>
            <a:noAutofit/>
          </a:bodyPr>
          <a:lstStyle/>
          <a:p>
            <a:pPr marL="0" indent="0">
              <a:buNone/>
            </a:pPr>
            <a:r>
              <a:rPr lang="en-US" sz="2400" u="sng" dirty="0"/>
              <a:t>A Tenuous Relationship?</a:t>
            </a:r>
          </a:p>
          <a:p>
            <a:r>
              <a:rPr lang="en-US" sz="2400" dirty="0"/>
              <a:t>Journalists are ambivalent (holding two conflicting attitudes at the same time) about these efforts:</a:t>
            </a:r>
          </a:p>
          <a:p>
            <a:r>
              <a:rPr lang="en-US" sz="2400" dirty="0"/>
              <a:t>Wary of organized large-scale science PR efforts.</a:t>
            </a:r>
          </a:p>
          <a:p>
            <a:r>
              <a:rPr lang="en-US" sz="2400" dirty="0"/>
              <a:t>Don’t want to be manipulated.</a:t>
            </a:r>
          </a:p>
          <a:p>
            <a:r>
              <a:rPr lang="en-US" sz="2400" dirty="0"/>
              <a:t>Yet, also find this information very helpful.</a:t>
            </a:r>
          </a:p>
          <a:p>
            <a:r>
              <a:rPr lang="en-US" sz="2400" dirty="0"/>
              <a:t>Need sources, ideas.</a:t>
            </a:r>
          </a:p>
        </p:txBody>
      </p:sp>
      <p:grpSp>
        <p:nvGrpSpPr>
          <p:cNvPr id="9" name="Group 12">
            <a:extLst>
              <a:ext uri="{FF2B5EF4-FFF2-40B4-BE49-F238E27FC236}">
                <a16:creationId xmlns:a16="http://schemas.microsoft.com/office/drawing/2014/main" id="{72A6F04C-B611-488A-95F7-F981F49DF6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2F5A6190-9051-4C11-BA58-E6F8BA2C08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0FC735EE-9A13-4F43-BA41-AF9793C028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1142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5742A3-7751-42BE-AF08-5255FD734286}"/>
              </a:ext>
            </a:extLst>
          </p:cNvPr>
          <p:cNvSpPr>
            <a:spLocks noGrp="1"/>
          </p:cNvSpPr>
          <p:nvPr>
            <p:ph type="title"/>
          </p:nvPr>
        </p:nvSpPr>
        <p:spPr>
          <a:xfrm>
            <a:off x="4156364" y="185530"/>
            <a:ext cx="7291924" cy="4834526"/>
          </a:xfrm>
        </p:spPr>
        <p:txBody>
          <a:bodyPr>
            <a:normAutofit/>
          </a:bodyPr>
          <a:lstStyle/>
          <a:p>
            <a:pPr>
              <a:lnSpc>
                <a:spcPct val="100000"/>
              </a:lnSpc>
            </a:pPr>
            <a:r>
              <a:rPr lang="en-US" sz="1800" dirty="0"/>
              <a:t>“Remember that you are a journalist, not a scientist. Bear in mind also that you are not a teacher, although you have to explain many things to your audience. Neither are you a literary writer, although you need to write in such a way that people will enjoy reading your stories. </a:t>
            </a:r>
            <a:br>
              <a:rPr lang="en-US" sz="1800" dirty="0"/>
            </a:br>
            <a:br>
              <a:rPr lang="en-US" sz="1800" dirty="0"/>
            </a:br>
            <a:r>
              <a:rPr lang="en-US" sz="1800" b="1" dirty="0"/>
              <a:t>Your job is to inform your audience in an effective and enjoyable way, put science news in perspective and to do "watchdog journalism," which involves </a:t>
            </a:r>
            <a:r>
              <a:rPr lang="en-US" sz="1800" b="1" dirty="0" err="1"/>
              <a:t>analysing</a:t>
            </a:r>
            <a:r>
              <a:rPr lang="en-US" sz="1800" b="1" dirty="0"/>
              <a:t> controversial issues.</a:t>
            </a:r>
            <a:r>
              <a:rPr lang="en-US" sz="1800" dirty="0"/>
              <a:t> It does not matter whether you are freelance or permanent staff; or whether you are an editor-in-chief or a reporter — you are a professional journalist and you are delivering an important service to society.”</a:t>
            </a:r>
            <a:br>
              <a:rPr lang="en-US" sz="1400" dirty="0"/>
            </a:br>
            <a:endParaRPr lang="en-US" sz="1400" dirty="0"/>
          </a:p>
        </p:txBody>
      </p:sp>
      <p:sp>
        <p:nvSpPr>
          <p:cNvPr id="5" name="Text Placeholder 4">
            <a:extLst>
              <a:ext uri="{FF2B5EF4-FFF2-40B4-BE49-F238E27FC236}">
                <a16:creationId xmlns:a16="http://schemas.microsoft.com/office/drawing/2014/main" id="{9AC6F56D-DD9E-4C1F-A9DD-059ABAD0B848}"/>
              </a:ext>
            </a:extLst>
          </p:cNvPr>
          <p:cNvSpPr>
            <a:spLocks noGrp="1"/>
          </p:cNvSpPr>
          <p:nvPr>
            <p:ph type="body" idx="1"/>
          </p:nvPr>
        </p:nvSpPr>
        <p:spPr>
          <a:xfrm>
            <a:off x="2043822" y="4976047"/>
            <a:ext cx="7291924" cy="1837945"/>
          </a:xfrm>
        </p:spPr>
        <p:txBody>
          <a:bodyPr>
            <a:normAutofit fontScale="92500" lnSpcReduction="10000"/>
          </a:bodyPr>
          <a:lstStyle/>
          <a:p>
            <a:r>
              <a:rPr lang="en-US" sz="3600" dirty="0">
                <a:latin typeface="+mj-lt"/>
              </a:rPr>
              <a:t>The Job of the Science Journalist</a:t>
            </a:r>
            <a:endParaRPr lang="en-US" sz="3600" dirty="0">
              <a:latin typeface="+mj-lt"/>
              <a:hlinkClick r:id="rId2"/>
            </a:endParaRPr>
          </a:p>
          <a:p>
            <a:r>
              <a:rPr lang="en-US" sz="2800" dirty="0">
                <a:hlinkClick r:id="rId2"/>
              </a:rPr>
              <a:t>Source</a:t>
            </a:r>
            <a:r>
              <a:rPr lang="en-US" sz="2800" dirty="0"/>
              <a:t>: World Federation of Science Journalists </a:t>
            </a:r>
          </a:p>
          <a:p>
            <a:r>
              <a:rPr lang="en-US" sz="2800" dirty="0"/>
              <a:t>Online Training Program</a:t>
            </a:r>
          </a:p>
        </p:txBody>
      </p:sp>
      <p:sp>
        <p:nvSpPr>
          <p:cNvPr id="7" name="Speech Bubble: Rectangle with Corners Rounded 6">
            <a:extLst>
              <a:ext uri="{FF2B5EF4-FFF2-40B4-BE49-F238E27FC236}">
                <a16:creationId xmlns:a16="http://schemas.microsoft.com/office/drawing/2014/main" id="{1DC3719B-4DCA-4E9E-95FF-EE00585D7978}"/>
              </a:ext>
            </a:extLst>
          </p:cNvPr>
          <p:cNvSpPr/>
          <p:nvPr/>
        </p:nvSpPr>
        <p:spPr>
          <a:xfrm>
            <a:off x="176637" y="337399"/>
            <a:ext cx="3741016" cy="2405801"/>
          </a:xfrm>
          <a:prstGeom prst="wedgeRoundRectCallout">
            <a:avLst>
              <a:gd name="adj1" fmla="val 39065"/>
              <a:gd name="adj2" fmla="val 11209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 </a:t>
            </a:r>
          </a:p>
          <a:p>
            <a:pPr algn="ctr"/>
            <a:r>
              <a:rPr lang="en-US" dirty="0"/>
              <a:t>How have scientists tried to gain influence over the public narratives around science? And, how might journalists feel about that effort?</a:t>
            </a:r>
          </a:p>
        </p:txBody>
      </p:sp>
    </p:spTree>
    <p:extLst>
      <p:ext uri="{BB962C8B-B14F-4D97-AF65-F5344CB8AC3E}">
        <p14:creationId xmlns:p14="http://schemas.microsoft.com/office/powerpoint/2010/main" val="21101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298FA161-5208-4D4C-857D-99AA75DA3926}"/>
              </a:ext>
            </a:extLst>
          </p:cNvPr>
          <p:cNvSpPr>
            <a:spLocks noGrp="1"/>
          </p:cNvSpPr>
          <p:nvPr>
            <p:ph type="ctrTitle"/>
          </p:nvPr>
        </p:nvSpPr>
        <p:spPr>
          <a:xfrm>
            <a:off x="643467" y="643467"/>
            <a:ext cx="6516241" cy="5571066"/>
          </a:xfrm>
        </p:spPr>
        <p:txBody>
          <a:bodyPr>
            <a:normAutofit/>
          </a:bodyPr>
          <a:lstStyle/>
          <a:p>
            <a:pPr algn="r"/>
            <a:r>
              <a:rPr lang="en-US" sz="8100" dirty="0"/>
              <a:t>Current Trends and Criticisms of Science Journalism</a:t>
            </a:r>
          </a:p>
        </p:txBody>
      </p:sp>
      <p:sp>
        <p:nvSpPr>
          <p:cNvPr id="32" name="Rectangle 31">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2709"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4" name="Group 33">
            <a:extLst>
              <a:ext uri="{FF2B5EF4-FFF2-40B4-BE49-F238E27FC236}">
                <a16:creationId xmlns:a16="http://schemas.microsoft.com/office/drawing/2014/main" id="{FDB0A998-A5C6-45CB-ACF3-1CF6399202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3595" y="1903304"/>
            <a:ext cx="3051394" cy="3051388"/>
            <a:chOff x="7933595" y="1903304"/>
            <a:chExt cx="3051394" cy="3051388"/>
          </a:xfrm>
        </p:grpSpPr>
        <p:sp>
          <p:nvSpPr>
            <p:cNvPr id="35" name="Oval 34">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3595" y="1903304"/>
              <a:ext cx="3051394" cy="305138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6" name="Oval 35">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95024" y="2064730"/>
              <a:ext cx="2728540" cy="2728536"/>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Subtitle 2">
            <a:extLst>
              <a:ext uri="{FF2B5EF4-FFF2-40B4-BE49-F238E27FC236}">
                <a16:creationId xmlns:a16="http://schemas.microsoft.com/office/drawing/2014/main" id="{2B1580B4-9C84-4201-8D3D-FF16507A132A}"/>
              </a:ext>
            </a:extLst>
          </p:cNvPr>
          <p:cNvSpPr>
            <a:spLocks noGrp="1"/>
          </p:cNvSpPr>
          <p:nvPr>
            <p:ph type="subTitle" idx="1"/>
          </p:nvPr>
        </p:nvSpPr>
        <p:spPr>
          <a:xfrm>
            <a:off x="8095025" y="2064730"/>
            <a:ext cx="2728540" cy="2728536"/>
          </a:xfrm>
        </p:spPr>
        <p:txBody>
          <a:bodyPr anchor="ctr">
            <a:normAutofit/>
          </a:bodyPr>
          <a:lstStyle/>
          <a:p>
            <a:pPr algn="ctr"/>
            <a:r>
              <a:rPr lang="en-US" sz="4400" dirty="0">
                <a:solidFill>
                  <a:srgbClr val="FFFFFF"/>
                </a:solidFill>
              </a:rPr>
              <a:t>Week 4, Video 2</a:t>
            </a:r>
          </a:p>
        </p:txBody>
      </p:sp>
      <p:sp>
        <p:nvSpPr>
          <p:cNvPr id="4" name="Speech Bubble: Rectangle with Corners Rounded 3">
            <a:extLst>
              <a:ext uri="{FF2B5EF4-FFF2-40B4-BE49-F238E27FC236}">
                <a16:creationId xmlns:a16="http://schemas.microsoft.com/office/drawing/2014/main" id="{CE77489B-BBA6-49D9-9F1D-8DF97E7D5E30}"/>
              </a:ext>
            </a:extLst>
          </p:cNvPr>
          <p:cNvSpPr/>
          <p:nvPr/>
        </p:nvSpPr>
        <p:spPr>
          <a:xfrm>
            <a:off x="7595657" y="194373"/>
            <a:ext cx="4449754" cy="1325147"/>
          </a:xfrm>
          <a:prstGeom prst="wedgeRoundRectCallout">
            <a:avLst>
              <a:gd name="adj1" fmla="val 42354"/>
              <a:gd name="adj2" fmla="val 1237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 </a:t>
            </a:r>
          </a:p>
          <a:p>
            <a:pPr algn="ctr"/>
            <a:r>
              <a:rPr lang="en-US" dirty="0"/>
              <a:t>How is science journalism operating today? And is it effective? What does ‘effective’ mean anyways?</a:t>
            </a:r>
          </a:p>
        </p:txBody>
      </p:sp>
    </p:spTree>
    <p:extLst>
      <p:ext uri="{BB962C8B-B14F-4D97-AF65-F5344CB8AC3E}">
        <p14:creationId xmlns:p14="http://schemas.microsoft.com/office/powerpoint/2010/main" val="2102694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A7C25-614B-4528-B931-41B23977AACD}"/>
              </a:ext>
            </a:extLst>
          </p:cNvPr>
          <p:cNvSpPr>
            <a:spLocks noGrp="1"/>
          </p:cNvSpPr>
          <p:nvPr>
            <p:ph type="title"/>
          </p:nvPr>
        </p:nvSpPr>
        <p:spPr>
          <a:xfrm>
            <a:off x="4935793" y="484632"/>
            <a:ext cx="6607277" cy="1609344"/>
          </a:xfrm>
        </p:spPr>
        <p:txBody>
          <a:bodyPr>
            <a:normAutofit/>
          </a:bodyPr>
          <a:lstStyle/>
          <a:p>
            <a:r>
              <a:rPr lang="en-US" sz="4100"/>
              <a:t>Science Journalism: </a:t>
            </a:r>
            <a:br>
              <a:rPr lang="en-US" sz="4100"/>
            </a:br>
            <a:r>
              <a:rPr lang="en-US" sz="4100"/>
              <a:t>A Profession Develops</a:t>
            </a:r>
          </a:p>
        </p:txBody>
      </p:sp>
      <p:pic>
        <p:nvPicPr>
          <p:cNvPr id="5" name="Picture 4">
            <a:hlinkClick r:id="rId3"/>
            <a:extLst>
              <a:ext uri="{FF2B5EF4-FFF2-40B4-BE49-F238E27FC236}">
                <a16:creationId xmlns:a16="http://schemas.microsoft.com/office/drawing/2014/main" id="{A24FE6BD-890C-4A3F-B3B7-578CB9F74074}"/>
              </a:ext>
            </a:extLst>
          </p:cNvPr>
          <p:cNvPicPr>
            <a:picLocks noChangeAspect="1"/>
          </p:cNvPicPr>
          <p:nvPr/>
        </p:nvPicPr>
        <p:blipFill>
          <a:blip r:embed="rId4"/>
          <a:stretch>
            <a:fillRect/>
          </a:stretch>
        </p:blipFill>
        <p:spPr>
          <a:xfrm>
            <a:off x="153590" y="2203307"/>
            <a:ext cx="5014758" cy="1807132"/>
          </a:xfrm>
          <a:prstGeom prst="rect">
            <a:avLst/>
          </a:prstGeom>
        </p:spPr>
      </p:pic>
      <p:pic>
        <p:nvPicPr>
          <p:cNvPr id="6" name="Graphic 5">
            <a:hlinkClick r:id="rId5"/>
            <a:extLst>
              <a:ext uri="{FF2B5EF4-FFF2-40B4-BE49-F238E27FC236}">
                <a16:creationId xmlns:a16="http://schemas.microsoft.com/office/drawing/2014/main" id="{39AF8955-1EBA-4BDE-92E5-BEBE580A0C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1116" y="4957805"/>
            <a:ext cx="8986299" cy="1100361"/>
          </a:xfrm>
          <a:prstGeom prst="rect">
            <a:avLst/>
          </a:prstGeom>
        </p:spPr>
      </p:pic>
      <p:sp>
        <p:nvSpPr>
          <p:cNvPr id="3" name="Content Placeholder 2">
            <a:extLst>
              <a:ext uri="{FF2B5EF4-FFF2-40B4-BE49-F238E27FC236}">
                <a16:creationId xmlns:a16="http://schemas.microsoft.com/office/drawing/2014/main" id="{FF341E7F-94EE-4937-847B-E5FB0D1CAA17}"/>
              </a:ext>
            </a:extLst>
          </p:cNvPr>
          <p:cNvSpPr>
            <a:spLocks noGrp="1"/>
          </p:cNvSpPr>
          <p:nvPr>
            <p:ph idx="1"/>
          </p:nvPr>
        </p:nvSpPr>
        <p:spPr>
          <a:xfrm>
            <a:off x="5307496" y="2121408"/>
            <a:ext cx="6235574" cy="4050792"/>
          </a:xfrm>
        </p:spPr>
        <p:txBody>
          <a:bodyPr>
            <a:normAutofit/>
          </a:bodyPr>
          <a:lstStyle/>
          <a:p>
            <a:r>
              <a:rPr lang="en-US" dirty="0"/>
              <a:t>Post WWII and going into the Space Race, the need increased for strong science journalism in society.</a:t>
            </a:r>
          </a:p>
          <a:p>
            <a:r>
              <a:rPr lang="en-US" dirty="0"/>
              <a:t>Professional organizations for science journalists are established.</a:t>
            </a:r>
          </a:p>
          <a:p>
            <a:r>
              <a:rPr lang="en-US" dirty="0"/>
              <a:t>Training programs at universities and professional organizations arise.</a:t>
            </a:r>
          </a:p>
          <a:p>
            <a:pPr lvl="1"/>
            <a:r>
              <a:rPr lang="en-US" dirty="0">
                <a:hlinkClick r:id="rId8"/>
              </a:rPr>
              <a:t>WFSJ course</a:t>
            </a:r>
            <a:endParaRPr lang="en-US" dirty="0"/>
          </a:p>
          <a:p>
            <a:pPr lvl="1"/>
            <a:r>
              <a:rPr lang="en-US" dirty="0">
                <a:hlinkClick r:id="rId9"/>
              </a:rPr>
              <a:t>Science journalism degree programs</a:t>
            </a:r>
            <a:endParaRPr lang="en-US" dirty="0"/>
          </a:p>
        </p:txBody>
      </p:sp>
      <p:sp>
        <p:nvSpPr>
          <p:cNvPr id="10" name="TextBox 9">
            <a:extLst>
              <a:ext uri="{FF2B5EF4-FFF2-40B4-BE49-F238E27FC236}">
                <a16:creationId xmlns:a16="http://schemas.microsoft.com/office/drawing/2014/main" id="{C3FC2BCB-1272-45B7-83DB-5F837046E0F0}"/>
              </a:ext>
            </a:extLst>
          </p:cNvPr>
          <p:cNvSpPr txBox="1"/>
          <p:nvPr/>
        </p:nvSpPr>
        <p:spPr>
          <a:xfrm>
            <a:off x="5464608" y="6421324"/>
            <a:ext cx="3056421" cy="338554"/>
          </a:xfrm>
          <a:prstGeom prst="rect">
            <a:avLst/>
          </a:prstGeom>
          <a:noFill/>
        </p:spPr>
        <p:txBody>
          <a:bodyPr wrap="square" rtlCol="0">
            <a:spAutoFit/>
          </a:bodyPr>
          <a:lstStyle/>
          <a:p>
            <a:r>
              <a:rPr lang="en-US" sz="1600" dirty="0"/>
              <a:t>Source: Dunwoody (2015)</a:t>
            </a:r>
          </a:p>
        </p:txBody>
      </p:sp>
    </p:spTree>
    <p:extLst>
      <p:ext uri="{BB962C8B-B14F-4D97-AF65-F5344CB8AC3E}">
        <p14:creationId xmlns:p14="http://schemas.microsoft.com/office/powerpoint/2010/main" val="3487887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90032A-6B20-46A8-A9C0-BDBD001D279F}"/>
              </a:ext>
            </a:extLst>
          </p:cNvPr>
          <p:cNvPicPr>
            <a:picLocks noChangeAspect="1"/>
          </p:cNvPicPr>
          <p:nvPr/>
        </p:nvPicPr>
        <p:blipFill rotWithShape="1">
          <a:blip r:embed="rId3"/>
          <a:srcRect t="7665" r="2" b="17177"/>
          <a:stretch/>
        </p:blipFill>
        <p:spPr>
          <a:xfrm>
            <a:off x="3344" y="3509433"/>
            <a:ext cx="4475150" cy="3348566"/>
          </a:xfrm>
          <a:prstGeom prst="rect">
            <a:avLst/>
          </a:prstGeom>
        </p:spPr>
      </p:pic>
      <p:sp>
        <p:nvSpPr>
          <p:cNvPr id="12" name="Rectangle 11">
            <a:extLst>
              <a:ext uri="{FF2B5EF4-FFF2-40B4-BE49-F238E27FC236}">
                <a16:creationId xmlns:a16="http://schemas.microsoft.com/office/drawing/2014/main" id="{4F697512-60F9-452A-B364-4B5E3B8DF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070" y="0"/>
            <a:ext cx="7541930"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F8A3DE-6D1C-4803-9ED6-11CC8C967144}"/>
              </a:ext>
            </a:extLst>
          </p:cNvPr>
          <p:cNvSpPr>
            <a:spLocks noGrp="1"/>
          </p:cNvSpPr>
          <p:nvPr>
            <p:ph type="title"/>
          </p:nvPr>
        </p:nvSpPr>
        <p:spPr>
          <a:xfrm>
            <a:off x="4970109" y="267752"/>
            <a:ext cx="6730277" cy="1475165"/>
          </a:xfrm>
          <a:ln>
            <a:noFill/>
          </a:ln>
        </p:spPr>
        <p:txBody>
          <a:bodyPr anchor="t">
            <a:normAutofit/>
          </a:bodyPr>
          <a:lstStyle/>
          <a:p>
            <a:r>
              <a:rPr lang="en-US" sz="4100" dirty="0"/>
              <a:t>Science Journalism:</a:t>
            </a:r>
            <a:br>
              <a:rPr lang="en-US" sz="4100" dirty="0"/>
            </a:br>
            <a:r>
              <a:rPr lang="en-US" sz="4100" dirty="0"/>
              <a:t>A Profession Changes</a:t>
            </a:r>
          </a:p>
        </p:txBody>
      </p:sp>
      <p:pic>
        <p:nvPicPr>
          <p:cNvPr id="7" name="Picture 6">
            <a:extLst>
              <a:ext uri="{FF2B5EF4-FFF2-40B4-BE49-F238E27FC236}">
                <a16:creationId xmlns:a16="http://schemas.microsoft.com/office/drawing/2014/main" id="{B4678AC3-3EB6-4E6D-84AA-2C398973D2B8}"/>
              </a:ext>
            </a:extLst>
          </p:cNvPr>
          <p:cNvPicPr>
            <a:picLocks noChangeAspect="1"/>
          </p:cNvPicPr>
          <p:nvPr/>
        </p:nvPicPr>
        <p:blipFill rotWithShape="1">
          <a:blip r:embed="rId6"/>
          <a:srcRect l="28903" r="5731" b="-2"/>
          <a:stretch/>
        </p:blipFill>
        <p:spPr>
          <a:xfrm>
            <a:off x="3344" y="10"/>
            <a:ext cx="4475150" cy="3348557"/>
          </a:xfrm>
          <a:prstGeom prst="rect">
            <a:avLst/>
          </a:prstGeom>
        </p:spPr>
      </p:pic>
      <p:sp>
        <p:nvSpPr>
          <p:cNvPr id="3" name="Content Placeholder 2">
            <a:extLst>
              <a:ext uri="{FF2B5EF4-FFF2-40B4-BE49-F238E27FC236}">
                <a16:creationId xmlns:a16="http://schemas.microsoft.com/office/drawing/2014/main" id="{8CB0BA0A-3DBF-47B9-8B19-0ABE57647BC2}"/>
              </a:ext>
            </a:extLst>
          </p:cNvPr>
          <p:cNvSpPr>
            <a:spLocks noGrp="1"/>
          </p:cNvSpPr>
          <p:nvPr>
            <p:ph idx="1"/>
          </p:nvPr>
        </p:nvSpPr>
        <p:spPr>
          <a:xfrm>
            <a:off x="4970109" y="1631775"/>
            <a:ext cx="5290368" cy="5226224"/>
          </a:xfrm>
        </p:spPr>
        <p:txBody>
          <a:bodyPr>
            <a:normAutofit/>
          </a:bodyPr>
          <a:lstStyle/>
          <a:p>
            <a:r>
              <a:rPr lang="en-US" sz="1800" dirty="0"/>
              <a:t>The internet happened. </a:t>
            </a:r>
          </a:p>
          <a:p>
            <a:r>
              <a:rPr lang="en-US" sz="1800" dirty="0"/>
              <a:t>Routine professional and institutional obstacles science journalists face, such as: </a:t>
            </a:r>
          </a:p>
          <a:p>
            <a:pPr lvl="1"/>
            <a:r>
              <a:rPr lang="en-US" dirty="0"/>
              <a:t>deadline pressures, </a:t>
            </a:r>
          </a:p>
          <a:p>
            <a:pPr lvl="1"/>
            <a:r>
              <a:rPr lang="en-US" dirty="0"/>
              <a:t>finding reliable sources, </a:t>
            </a:r>
          </a:p>
          <a:p>
            <a:pPr lvl="1"/>
            <a:r>
              <a:rPr lang="en-US" dirty="0"/>
              <a:t>lack of space for science stories, </a:t>
            </a:r>
          </a:p>
          <a:p>
            <a:pPr lvl="1"/>
            <a:r>
              <a:rPr lang="en-US" dirty="0"/>
              <a:t>budget and staff cuts, </a:t>
            </a:r>
          </a:p>
          <a:p>
            <a:pPr lvl="1"/>
            <a:r>
              <a:rPr lang="en-US" dirty="0"/>
              <a:t>and increased commercialization </a:t>
            </a:r>
          </a:p>
          <a:p>
            <a:r>
              <a:rPr lang="en-US" sz="1800" dirty="0"/>
              <a:t>Lack of dedicated science reporters</a:t>
            </a:r>
          </a:p>
          <a:p>
            <a:pPr lvl="1"/>
            <a:r>
              <a:rPr lang="en-US" sz="1600" i="1" dirty="0"/>
              <a:t>Denver Post </a:t>
            </a:r>
            <a:r>
              <a:rPr lang="en-US" sz="1600" dirty="0"/>
              <a:t>has </a:t>
            </a:r>
            <a:r>
              <a:rPr lang="en-US" sz="1600" dirty="0">
                <a:hlinkClick r:id="rId7"/>
              </a:rPr>
              <a:t>one environmental reporter</a:t>
            </a:r>
            <a:r>
              <a:rPr lang="en-US" sz="1600" dirty="0"/>
              <a:t>.</a:t>
            </a:r>
          </a:p>
          <a:p>
            <a:pPr lvl="1"/>
            <a:r>
              <a:rPr lang="en-US" sz="1600" dirty="0"/>
              <a:t>Nearly all of Wyoming newspapers </a:t>
            </a:r>
            <a:r>
              <a:rPr lang="en-US" sz="1600" u="sng" dirty="0"/>
              <a:t>do not have</a:t>
            </a:r>
            <a:r>
              <a:rPr lang="en-US" sz="1600" dirty="0"/>
              <a:t> dedicated science reporters.</a:t>
            </a:r>
          </a:p>
          <a:p>
            <a:pPr lvl="1"/>
            <a:r>
              <a:rPr lang="en-US" sz="1600" dirty="0"/>
              <a:t>Larger papers may have energy/environment reporters.</a:t>
            </a:r>
          </a:p>
        </p:txBody>
      </p:sp>
      <p:grpSp>
        <p:nvGrpSpPr>
          <p:cNvPr id="14" name="Group 13">
            <a:extLst>
              <a:ext uri="{FF2B5EF4-FFF2-40B4-BE49-F238E27FC236}">
                <a16:creationId xmlns:a16="http://schemas.microsoft.com/office/drawing/2014/main" id="{0428ACDF-AB49-4CA0-8AEB-588A85F4E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99F9B423-47B6-4093-8195-26840F0A0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939B6F3D-4E09-4E56-90A3-5273F06A6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1" name="TextBox 10">
            <a:extLst>
              <a:ext uri="{FF2B5EF4-FFF2-40B4-BE49-F238E27FC236}">
                <a16:creationId xmlns:a16="http://schemas.microsoft.com/office/drawing/2014/main" id="{B47C6948-45A4-439F-9634-26E50909E023}"/>
              </a:ext>
            </a:extLst>
          </p:cNvPr>
          <p:cNvSpPr txBox="1"/>
          <p:nvPr/>
        </p:nvSpPr>
        <p:spPr>
          <a:xfrm>
            <a:off x="5055296" y="6488412"/>
            <a:ext cx="3056421" cy="338554"/>
          </a:xfrm>
          <a:prstGeom prst="rect">
            <a:avLst/>
          </a:prstGeom>
          <a:noFill/>
        </p:spPr>
        <p:txBody>
          <a:bodyPr wrap="square" rtlCol="0">
            <a:spAutoFit/>
          </a:bodyPr>
          <a:lstStyle/>
          <a:p>
            <a:r>
              <a:rPr lang="en-US" sz="1600" dirty="0"/>
              <a:t>Source: Dunwoody (2015)</a:t>
            </a:r>
          </a:p>
        </p:txBody>
      </p:sp>
    </p:spTree>
    <p:extLst>
      <p:ext uri="{BB962C8B-B14F-4D97-AF65-F5344CB8AC3E}">
        <p14:creationId xmlns:p14="http://schemas.microsoft.com/office/powerpoint/2010/main" val="201612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927653" y="463826"/>
            <a:ext cx="10442712" cy="1689586"/>
          </a:xfrm>
        </p:spPr>
        <p:txBody>
          <a:bodyPr>
            <a:normAutofit/>
          </a:bodyPr>
          <a:lstStyle/>
          <a:p>
            <a:r>
              <a:rPr lang="en-US" sz="3600" dirty="0"/>
              <a:t>Context, Criticisms, &amp; Challenges of Science Journalism</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927653" y="2425148"/>
            <a:ext cx="9011713" cy="4432852"/>
          </a:xfrm>
        </p:spPr>
        <p:txBody>
          <a:bodyPr>
            <a:normAutofit/>
          </a:bodyPr>
          <a:lstStyle/>
          <a:p>
            <a:r>
              <a:rPr lang="en-US" dirty="0"/>
              <a:t>Science journalists have been critiqued for:</a:t>
            </a:r>
          </a:p>
          <a:p>
            <a:r>
              <a:rPr lang="en-US" dirty="0"/>
              <a:t>Uncritical reporting (Racine et al., 2006),</a:t>
            </a:r>
          </a:p>
          <a:p>
            <a:r>
              <a:rPr lang="en-US" dirty="0"/>
              <a:t>For emphasizing frames of scientific progress and economic prospect (Nisbet &amp; </a:t>
            </a:r>
            <a:r>
              <a:rPr lang="en-US" dirty="0" err="1"/>
              <a:t>Lewenstein</a:t>
            </a:r>
            <a:r>
              <a:rPr lang="en-US" dirty="0"/>
              <a:t>, 2002)</a:t>
            </a:r>
          </a:p>
          <a:p>
            <a:r>
              <a:rPr lang="en-US" dirty="0"/>
              <a:t>For not presenting a range of expert opinion (Holtzman et al., 2005),</a:t>
            </a:r>
          </a:p>
          <a:p>
            <a:r>
              <a:rPr lang="en-US" dirty="0"/>
              <a:t>For having preferences toward positive messages (Cassels et al., 2003), and </a:t>
            </a:r>
          </a:p>
          <a:p>
            <a:r>
              <a:rPr lang="en-US" dirty="0"/>
              <a:t>For reporting </a:t>
            </a:r>
            <a:r>
              <a:rPr lang="en-US" b="1" u="sng" dirty="0"/>
              <a:t>unrealistic time lines </a:t>
            </a:r>
            <a:r>
              <a:rPr lang="en-US" dirty="0"/>
              <a:t>and engaging in the production of a </a:t>
            </a:r>
            <a:r>
              <a:rPr lang="en-US" b="1" u="sng" dirty="0"/>
              <a:t>‘‘cycle of hype’’ </a:t>
            </a:r>
            <a:r>
              <a:rPr lang="en-US" dirty="0"/>
              <a:t>(</a:t>
            </a:r>
            <a:r>
              <a:rPr lang="en-US" dirty="0" err="1"/>
              <a:t>Bubela</a:t>
            </a:r>
            <a:r>
              <a:rPr lang="en-US" dirty="0"/>
              <a:t> et al., 2009). – Hype could be “good” (i.e., how science is great) or “bad” (i.e., how science is terrible) news stories.</a:t>
            </a:r>
          </a:p>
        </p:txBody>
      </p:sp>
      <p:sp>
        <p:nvSpPr>
          <p:cNvPr id="4" name="Speech Bubble: Oval 3">
            <a:extLst>
              <a:ext uri="{FF2B5EF4-FFF2-40B4-BE49-F238E27FC236}">
                <a16:creationId xmlns:a16="http://schemas.microsoft.com/office/drawing/2014/main" id="{8E3E890B-5514-4B56-ABA8-1C56B9371C2E}"/>
              </a:ext>
            </a:extLst>
          </p:cNvPr>
          <p:cNvSpPr/>
          <p:nvPr/>
        </p:nvSpPr>
        <p:spPr>
          <a:xfrm>
            <a:off x="4225476" y="797640"/>
            <a:ext cx="4180242" cy="325501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Think “silver bullet” stories. For example, tech stories that rave over new gadgets and AI saving the world</a:t>
            </a:r>
            <a:r>
              <a:rPr lang="en-US" sz="2000" dirty="0"/>
              <a:t>.</a:t>
            </a:r>
          </a:p>
        </p:txBody>
      </p:sp>
      <p:sp>
        <p:nvSpPr>
          <p:cNvPr id="5" name="Speech Bubble: Rectangle 4">
            <a:extLst>
              <a:ext uri="{FF2B5EF4-FFF2-40B4-BE49-F238E27FC236}">
                <a16:creationId xmlns:a16="http://schemas.microsoft.com/office/drawing/2014/main" id="{5A28F219-DE30-45C4-A863-EBFC2311E25D}"/>
              </a:ext>
            </a:extLst>
          </p:cNvPr>
          <p:cNvSpPr/>
          <p:nvPr/>
        </p:nvSpPr>
        <p:spPr>
          <a:xfrm>
            <a:off x="1260829" y="1773228"/>
            <a:ext cx="2630205" cy="299953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Think about how anecdotal-evidence or small sample studies turn into hyped doom and gloom stories. </a:t>
            </a:r>
          </a:p>
        </p:txBody>
      </p:sp>
    </p:spTree>
    <p:extLst>
      <p:ext uri="{BB962C8B-B14F-4D97-AF65-F5344CB8AC3E}">
        <p14:creationId xmlns:p14="http://schemas.microsoft.com/office/powerpoint/2010/main" val="281812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Pink desk with doctor items">
            <a:extLst>
              <a:ext uri="{FF2B5EF4-FFF2-40B4-BE49-F238E27FC236}">
                <a16:creationId xmlns:a16="http://schemas.microsoft.com/office/drawing/2014/main" id="{3B494413-7776-4280-BC3B-BCB0B8118FBC}"/>
              </a:ext>
            </a:extLst>
          </p:cNvPr>
          <p:cNvPicPr>
            <a:picLocks noChangeAspect="1"/>
          </p:cNvPicPr>
          <p:nvPr/>
        </p:nvPicPr>
        <p:blipFill rotWithShape="1">
          <a:blip r:embed="rId3"/>
          <a:srcRect l="40954" r="-1" b="-1"/>
          <a:stretch/>
        </p:blipFill>
        <p:spPr>
          <a:xfrm>
            <a:off x="1" y="10"/>
            <a:ext cx="6066502" cy="6857989"/>
          </a:xfrm>
          <a:prstGeom prst="rect">
            <a:avLst/>
          </a:prstGeom>
        </p:spPr>
      </p:pic>
      <p:sp>
        <p:nvSpPr>
          <p:cNvPr id="13" name="Rectangle 12">
            <a:extLst>
              <a:ext uri="{FF2B5EF4-FFF2-40B4-BE49-F238E27FC236}">
                <a16:creationId xmlns:a16="http://schemas.microsoft.com/office/drawing/2014/main" id="{8C4EA0CB-817F-4705-860A-1632125EC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5048F2-8F77-44F6-8C7A-400095FC0B22}"/>
              </a:ext>
            </a:extLst>
          </p:cNvPr>
          <p:cNvSpPr>
            <a:spLocks noGrp="1"/>
          </p:cNvSpPr>
          <p:nvPr>
            <p:ph type="title"/>
          </p:nvPr>
        </p:nvSpPr>
        <p:spPr>
          <a:xfrm>
            <a:off x="6400800" y="484632"/>
            <a:ext cx="5299586" cy="1609344"/>
          </a:xfrm>
          <a:ln>
            <a:noFill/>
          </a:ln>
        </p:spPr>
        <p:txBody>
          <a:bodyPr>
            <a:normAutofit/>
          </a:bodyPr>
          <a:lstStyle/>
          <a:p>
            <a:r>
              <a:rPr lang="en-US" sz="3700"/>
              <a:t>Focus on Medicine and Health</a:t>
            </a:r>
          </a:p>
        </p:txBody>
      </p:sp>
      <p:sp>
        <p:nvSpPr>
          <p:cNvPr id="3" name="Content Placeholder 2">
            <a:extLst>
              <a:ext uri="{FF2B5EF4-FFF2-40B4-BE49-F238E27FC236}">
                <a16:creationId xmlns:a16="http://schemas.microsoft.com/office/drawing/2014/main" id="{28C1EEE9-3859-418A-B54E-BEE7F5240032}"/>
              </a:ext>
            </a:extLst>
          </p:cNvPr>
          <p:cNvSpPr>
            <a:spLocks noGrp="1"/>
          </p:cNvSpPr>
          <p:nvPr>
            <p:ph idx="1"/>
          </p:nvPr>
        </p:nvSpPr>
        <p:spPr>
          <a:xfrm>
            <a:off x="6400799" y="2121408"/>
            <a:ext cx="5299585" cy="4050792"/>
          </a:xfrm>
        </p:spPr>
        <p:txBody>
          <a:bodyPr>
            <a:normAutofit/>
          </a:bodyPr>
          <a:lstStyle/>
          <a:p>
            <a:r>
              <a:rPr lang="en-US" dirty="0"/>
              <a:t>Science news is overwhelmingly about medicine and health. </a:t>
            </a:r>
          </a:p>
          <a:p>
            <a:r>
              <a:rPr lang="en-US" dirty="0"/>
              <a:t>The exception is the front page of newspapers, where physics and engineering stories may be more popular. </a:t>
            </a:r>
          </a:p>
        </p:txBody>
      </p:sp>
      <p:grpSp>
        <p:nvGrpSpPr>
          <p:cNvPr id="15" name="Group 14">
            <a:extLst>
              <a:ext uri="{FF2B5EF4-FFF2-40B4-BE49-F238E27FC236}">
                <a16:creationId xmlns:a16="http://schemas.microsoft.com/office/drawing/2014/main" id="{D375E0AD-E718-4EE0-BA3D-496A7C5E36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EAD86D46-DFEB-48BD-AAD3-F56155CB9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8E9AADDA-24F7-40FF-B2DC-649C2D13A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4" name="Speech Bubble: Rectangle 13">
            <a:extLst>
              <a:ext uri="{FF2B5EF4-FFF2-40B4-BE49-F238E27FC236}">
                <a16:creationId xmlns:a16="http://schemas.microsoft.com/office/drawing/2014/main" id="{FD15479C-02B7-4295-9069-37EEEAA1A0A8}"/>
              </a:ext>
            </a:extLst>
          </p:cNvPr>
          <p:cNvSpPr/>
          <p:nvPr/>
        </p:nvSpPr>
        <p:spPr>
          <a:xfrm>
            <a:off x="6537201" y="4056703"/>
            <a:ext cx="3268603" cy="1218503"/>
          </a:xfrm>
          <a:prstGeom prst="wedgeRectCallout">
            <a:avLst>
              <a:gd name="adj1" fmla="val 44949"/>
              <a:gd name="adj2" fmla="val 713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Besides COVID-19, what other medicine/health news have you recently seen?</a:t>
            </a:r>
          </a:p>
        </p:txBody>
      </p:sp>
      <p:sp>
        <p:nvSpPr>
          <p:cNvPr id="18" name="TextBox 17">
            <a:extLst>
              <a:ext uri="{FF2B5EF4-FFF2-40B4-BE49-F238E27FC236}">
                <a16:creationId xmlns:a16="http://schemas.microsoft.com/office/drawing/2014/main" id="{07D9589B-52B6-41D7-8FC3-27FDFC90A3E4}"/>
              </a:ext>
            </a:extLst>
          </p:cNvPr>
          <p:cNvSpPr txBox="1"/>
          <p:nvPr/>
        </p:nvSpPr>
        <p:spPr>
          <a:xfrm>
            <a:off x="6537201" y="6451420"/>
            <a:ext cx="3056421" cy="338554"/>
          </a:xfrm>
          <a:prstGeom prst="rect">
            <a:avLst/>
          </a:prstGeom>
          <a:noFill/>
        </p:spPr>
        <p:txBody>
          <a:bodyPr wrap="square" rtlCol="0">
            <a:spAutoFit/>
          </a:bodyPr>
          <a:lstStyle/>
          <a:p>
            <a:r>
              <a:rPr lang="en-US" sz="1600" dirty="0"/>
              <a:t>Source: Dunwoody (2015)</a:t>
            </a:r>
          </a:p>
        </p:txBody>
      </p:sp>
    </p:spTree>
    <p:extLst>
      <p:ext uri="{BB962C8B-B14F-4D97-AF65-F5344CB8AC3E}">
        <p14:creationId xmlns:p14="http://schemas.microsoft.com/office/powerpoint/2010/main" val="397116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8C7D75-DCA4-4381-8E5D-01A025C49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3">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07BCA4-B669-4318-A028-58D2D652C5DF}"/>
              </a:ext>
            </a:extLst>
          </p:cNvPr>
          <p:cNvSpPr>
            <a:spLocks noGrp="1"/>
          </p:cNvSpPr>
          <p:nvPr>
            <p:ph type="title"/>
          </p:nvPr>
        </p:nvSpPr>
        <p:spPr>
          <a:xfrm>
            <a:off x="6400800" y="484632"/>
            <a:ext cx="5299586" cy="1609344"/>
          </a:xfrm>
          <a:ln>
            <a:noFill/>
          </a:ln>
        </p:spPr>
        <p:txBody>
          <a:bodyPr>
            <a:normAutofit fontScale="90000"/>
          </a:bodyPr>
          <a:lstStyle/>
          <a:p>
            <a:r>
              <a:rPr lang="en-US" sz="4000" dirty="0"/>
              <a:t>Criticisms of Science Journalism Today</a:t>
            </a:r>
          </a:p>
        </p:txBody>
      </p:sp>
      <p:pic>
        <p:nvPicPr>
          <p:cNvPr id="5" name="Picture 4">
            <a:extLst>
              <a:ext uri="{FF2B5EF4-FFF2-40B4-BE49-F238E27FC236}">
                <a16:creationId xmlns:a16="http://schemas.microsoft.com/office/drawing/2014/main" id="{AE73DF14-28DD-4055-A3A3-F500EF7002FC}"/>
              </a:ext>
            </a:extLst>
          </p:cNvPr>
          <p:cNvPicPr>
            <a:picLocks noChangeAspect="1"/>
          </p:cNvPicPr>
          <p:nvPr/>
        </p:nvPicPr>
        <p:blipFill rotWithShape="1">
          <a:blip r:embed="rId4"/>
          <a:srcRect t="2704" r="1" b="18141"/>
          <a:stretch/>
        </p:blipFill>
        <p:spPr>
          <a:xfrm>
            <a:off x="633999" y="640080"/>
            <a:ext cx="4794199" cy="5588101"/>
          </a:xfrm>
          <a:prstGeom prst="rect">
            <a:avLst/>
          </a:prstGeom>
        </p:spPr>
      </p:pic>
      <p:sp>
        <p:nvSpPr>
          <p:cNvPr id="3" name="Content Placeholder 2">
            <a:extLst>
              <a:ext uri="{FF2B5EF4-FFF2-40B4-BE49-F238E27FC236}">
                <a16:creationId xmlns:a16="http://schemas.microsoft.com/office/drawing/2014/main" id="{C11D1F80-BD6D-41A0-AB1E-EC9CF80B571E}"/>
              </a:ext>
            </a:extLst>
          </p:cNvPr>
          <p:cNvSpPr>
            <a:spLocks noGrp="1"/>
          </p:cNvSpPr>
          <p:nvPr>
            <p:ph idx="1"/>
          </p:nvPr>
        </p:nvSpPr>
        <p:spPr>
          <a:xfrm>
            <a:off x="6400799" y="2300908"/>
            <a:ext cx="4432853" cy="3871291"/>
          </a:xfrm>
        </p:spPr>
        <p:txBody>
          <a:bodyPr>
            <a:normAutofit/>
          </a:bodyPr>
          <a:lstStyle/>
          <a:p>
            <a:r>
              <a:rPr lang="en-US" dirty="0"/>
              <a:t>Science news on TV remains scarce.</a:t>
            </a:r>
          </a:p>
          <a:p>
            <a:r>
              <a:rPr lang="en-US" dirty="0"/>
              <a:t>TV portrays scientists as special and distinct from others.</a:t>
            </a:r>
          </a:p>
          <a:p>
            <a:r>
              <a:rPr lang="en-US" dirty="0"/>
              <a:t>TV presents science as unambiguous, certain knowledge.</a:t>
            </a:r>
          </a:p>
          <a:p>
            <a:r>
              <a:rPr lang="en-US" dirty="0"/>
              <a:t>TV and science documentaries dramatize and anthropomorphize science</a:t>
            </a:r>
          </a:p>
        </p:txBody>
      </p:sp>
      <p:grpSp>
        <p:nvGrpSpPr>
          <p:cNvPr id="12" name="Group 11">
            <a:extLst>
              <a:ext uri="{FF2B5EF4-FFF2-40B4-BE49-F238E27FC236}">
                <a16:creationId xmlns:a16="http://schemas.microsoft.com/office/drawing/2014/main" id="{FB36AE2D-4EC3-402D-A0B6-25E51BEBF5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EC835156-679A-4637-8D17-75FB3F5592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4834248F-360A-4FB2-BD6F-9C9119DAB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1" name="TextBox 10">
            <a:extLst>
              <a:ext uri="{FF2B5EF4-FFF2-40B4-BE49-F238E27FC236}">
                <a16:creationId xmlns:a16="http://schemas.microsoft.com/office/drawing/2014/main" id="{B19D88F4-64C4-42C0-A972-9BA3E58B13CB}"/>
              </a:ext>
            </a:extLst>
          </p:cNvPr>
          <p:cNvSpPr txBox="1"/>
          <p:nvPr/>
        </p:nvSpPr>
        <p:spPr>
          <a:xfrm>
            <a:off x="1527512" y="234292"/>
            <a:ext cx="3366052" cy="1015663"/>
          </a:xfrm>
          <a:prstGeom prst="rect">
            <a:avLst/>
          </a:prstGeom>
          <a:solidFill>
            <a:schemeClr val="bg2"/>
          </a:solidFill>
          <a:effectLst>
            <a:innerShdw blurRad="114300">
              <a:prstClr val="black"/>
            </a:innerShdw>
          </a:effectLst>
          <a:scene3d>
            <a:camera prst="orthographicFront"/>
            <a:lightRig rig="threePt" dir="t"/>
          </a:scene3d>
          <a:sp3d>
            <a:bevelT/>
          </a:sp3d>
        </p:spPr>
        <p:txBody>
          <a:bodyPr wrap="square" rtlCol="0">
            <a:spAutoFit/>
          </a:bodyPr>
          <a:lstStyle/>
          <a:p>
            <a:pPr algn="ctr"/>
            <a:r>
              <a:rPr lang="en-US" sz="2000" dirty="0"/>
              <a:t>Even </a:t>
            </a:r>
            <a:r>
              <a:rPr lang="en-US" sz="2000" i="1" dirty="0"/>
              <a:t>Nova</a:t>
            </a:r>
            <a:r>
              <a:rPr lang="en-US" sz="2000" dirty="0"/>
              <a:t> documentaries have been criticized by researchers.</a:t>
            </a:r>
          </a:p>
        </p:txBody>
      </p:sp>
      <p:sp>
        <p:nvSpPr>
          <p:cNvPr id="15" name="TextBox 14">
            <a:extLst>
              <a:ext uri="{FF2B5EF4-FFF2-40B4-BE49-F238E27FC236}">
                <a16:creationId xmlns:a16="http://schemas.microsoft.com/office/drawing/2014/main" id="{12BBE8AC-FD61-4015-BDB3-0E30F1F41CD3}"/>
              </a:ext>
            </a:extLst>
          </p:cNvPr>
          <p:cNvSpPr txBox="1"/>
          <p:nvPr/>
        </p:nvSpPr>
        <p:spPr>
          <a:xfrm>
            <a:off x="6570876" y="6458281"/>
            <a:ext cx="3056421" cy="338554"/>
          </a:xfrm>
          <a:prstGeom prst="rect">
            <a:avLst/>
          </a:prstGeom>
          <a:noFill/>
        </p:spPr>
        <p:txBody>
          <a:bodyPr wrap="square" rtlCol="0">
            <a:spAutoFit/>
          </a:bodyPr>
          <a:lstStyle/>
          <a:p>
            <a:r>
              <a:rPr lang="en-US" sz="1600" dirty="0"/>
              <a:t>Source: Dunwoody (2015)</a:t>
            </a:r>
          </a:p>
        </p:txBody>
      </p:sp>
    </p:spTree>
    <p:extLst>
      <p:ext uri="{BB962C8B-B14F-4D97-AF65-F5344CB8AC3E}">
        <p14:creationId xmlns:p14="http://schemas.microsoft.com/office/powerpoint/2010/main" val="260949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6885-CFC3-420A-A719-1D643DE4FFBA}"/>
              </a:ext>
            </a:extLst>
          </p:cNvPr>
          <p:cNvSpPr>
            <a:spLocks noGrp="1"/>
          </p:cNvSpPr>
          <p:nvPr>
            <p:ph type="title"/>
          </p:nvPr>
        </p:nvSpPr>
        <p:spPr>
          <a:xfrm>
            <a:off x="292608" y="0"/>
            <a:ext cx="11767022" cy="1609344"/>
          </a:xfrm>
        </p:spPr>
        <p:txBody>
          <a:bodyPr>
            <a:noAutofit/>
          </a:bodyPr>
          <a:lstStyle/>
          <a:p>
            <a:r>
              <a:rPr lang="en-US" sz="4000" dirty="0">
                <a:hlinkClick r:id="rId4"/>
              </a:rPr>
              <a:t>Shark Week Example of Dramatization</a:t>
            </a:r>
            <a:r>
              <a:rPr lang="en-US" sz="4000" dirty="0"/>
              <a:t>: From Science Documentary to Fiction</a:t>
            </a:r>
          </a:p>
        </p:txBody>
      </p:sp>
      <p:pic>
        <p:nvPicPr>
          <p:cNvPr id="4" name="Shark week">
            <a:hlinkClick r:id="" action="ppaction://media"/>
            <a:extLst>
              <a:ext uri="{FF2B5EF4-FFF2-40B4-BE49-F238E27FC236}">
                <a16:creationId xmlns:a16="http://schemas.microsoft.com/office/drawing/2014/main" id="{6CA0456B-98D2-420B-A522-D8661A52D31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55864" y="1609344"/>
            <a:ext cx="9086919" cy="4963733"/>
          </a:xfrm>
        </p:spPr>
      </p:pic>
      <p:sp>
        <p:nvSpPr>
          <p:cNvPr id="5" name="Speech Bubble: Rectangle 4">
            <a:extLst>
              <a:ext uri="{FF2B5EF4-FFF2-40B4-BE49-F238E27FC236}">
                <a16:creationId xmlns:a16="http://schemas.microsoft.com/office/drawing/2014/main" id="{87624456-E875-4E49-8DF4-5F4140D61190}"/>
              </a:ext>
            </a:extLst>
          </p:cNvPr>
          <p:cNvSpPr/>
          <p:nvPr/>
        </p:nvSpPr>
        <p:spPr>
          <a:xfrm>
            <a:off x="9753598" y="1609344"/>
            <a:ext cx="2067339" cy="248186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What science frames are being used by </a:t>
            </a:r>
            <a:r>
              <a:rPr lang="en-US" sz="2000" b="1" i="1" dirty="0"/>
              <a:t>Shark Week </a:t>
            </a:r>
            <a:r>
              <a:rPr lang="en-US" sz="2000" dirty="0"/>
              <a:t>producers covering sharks?</a:t>
            </a:r>
          </a:p>
        </p:txBody>
      </p:sp>
    </p:spTree>
    <p:extLst>
      <p:ext uri="{BB962C8B-B14F-4D97-AF65-F5344CB8AC3E}">
        <p14:creationId xmlns:p14="http://schemas.microsoft.com/office/powerpoint/2010/main" val="27068422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9658-1695-4389-93C3-8B735C7A13B6}"/>
              </a:ext>
            </a:extLst>
          </p:cNvPr>
          <p:cNvSpPr>
            <a:spLocks noGrp="1"/>
          </p:cNvSpPr>
          <p:nvPr>
            <p:ph type="title"/>
          </p:nvPr>
        </p:nvSpPr>
        <p:spPr>
          <a:xfrm>
            <a:off x="875281" y="0"/>
            <a:ext cx="10252967" cy="1609344"/>
          </a:xfrm>
        </p:spPr>
        <p:txBody>
          <a:bodyPr/>
          <a:lstStyle/>
          <a:p>
            <a:r>
              <a:rPr lang="en-US" dirty="0"/>
              <a:t>Episodic vs. Thematic Frames in News</a:t>
            </a:r>
          </a:p>
        </p:txBody>
      </p:sp>
      <p:sp>
        <p:nvSpPr>
          <p:cNvPr id="3" name="Content Placeholder 2">
            <a:extLst>
              <a:ext uri="{FF2B5EF4-FFF2-40B4-BE49-F238E27FC236}">
                <a16:creationId xmlns:a16="http://schemas.microsoft.com/office/drawing/2014/main" id="{9921BF47-CFEE-48AF-904C-153719EAF1D2}"/>
              </a:ext>
            </a:extLst>
          </p:cNvPr>
          <p:cNvSpPr>
            <a:spLocks noGrp="1"/>
          </p:cNvSpPr>
          <p:nvPr>
            <p:ph idx="1"/>
          </p:nvPr>
        </p:nvSpPr>
        <p:spPr>
          <a:xfrm>
            <a:off x="738366" y="1839166"/>
            <a:ext cx="4581320" cy="4414938"/>
          </a:xfrm>
        </p:spPr>
        <p:txBody>
          <a:bodyPr>
            <a:normAutofit/>
          </a:bodyPr>
          <a:lstStyle/>
          <a:p>
            <a:r>
              <a:rPr lang="en-US" dirty="0"/>
              <a:t>Episodic coverage dominates news, and science is no different.</a:t>
            </a:r>
          </a:p>
          <a:p>
            <a:r>
              <a:rPr lang="en-US" dirty="0"/>
              <a:t>Why? </a:t>
            </a:r>
            <a:r>
              <a:rPr lang="en-US" dirty="0">
                <a:sym typeface="Wingdings" panose="05000000000000000000" pitchFamily="2" charset="2"/>
              </a:rPr>
              <a:t> </a:t>
            </a:r>
          </a:p>
          <a:p>
            <a:r>
              <a:rPr lang="en-US" dirty="0"/>
              <a:t>Time pressures</a:t>
            </a:r>
          </a:p>
          <a:p>
            <a:r>
              <a:rPr lang="en-US" dirty="0"/>
              <a:t>Difficulty of reporting process</a:t>
            </a:r>
          </a:p>
          <a:p>
            <a:r>
              <a:rPr lang="en-US" dirty="0"/>
              <a:t>Audience interest in conflict and novelty</a:t>
            </a:r>
          </a:p>
          <a:p>
            <a:r>
              <a:rPr lang="en-US" dirty="0"/>
              <a:t>Timeliness of events (e.g., “</a:t>
            </a:r>
            <a:r>
              <a:rPr lang="en-US" i="1" dirty="0"/>
              <a:t>in a new study released today…”)</a:t>
            </a:r>
          </a:p>
          <a:p>
            <a:r>
              <a:rPr lang="en-US" dirty="0"/>
              <a:t>These trends are heightened in TV news production.</a:t>
            </a:r>
          </a:p>
        </p:txBody>
      </p:sp>
      <p:sp>
        <p:nvSpPr>
          <p:cNvPr id="7" name="Rectangle: Beveled 6">
            <a:extLst>
              <a:ext uri="{FF2B5EF4-FFF2-40B4-BE49-F238E27FC236}">
                <a16:creationId xmlns:a16="http://schemas.microsoft.com/office/drawing/2014/main" id="{C8568295-7C8D-4FEF-838C-E95C9BE4F562}"/>
              </a:ext>
            </a:extLst>
          </p:cNvPr>
          <p:cNvSpPr/>
          <p:nvPr/>
        </p:nvSpPr>
        <p:spPr>
          <a:xfrm>
            <a:off x="5319686" y="1839166"/>
            <a:ext cx="5103574" cy="1771478"/>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a:t>Episodic Framing:</a:t>
            </a:r>
          </a:p>
          <a:p>
            <a:pPr marL="800100" lvl="1" indent="-342900">
              <a:buFont typeface="Wingdings" panose="05000000000000000000" pitchFamily="2" charset="2"/>
              <a:buChar char="q"/>
            </a:pPr>
            <a:r>
              <a:rPr lang="en-US" dirty="0"/>
              <a:t>Focus on short-term events</a:t>
            </a:r>
          </a:p>
          <a:p>
            <a:pPr marL="800100" lvl="1" indent="-342900">
              <a:buFont typeface="Wingdings" panose="05000000000000000000" pitchFamily="2" charset="2"/>
              <a:buChar char="q"/>
            </a:pPr>
            <a:r>
              <a:rPr lang="en-US" dirty="0"/>
              <a:t>Considers the “episode” but not the “series”</a:t>
            </a:r>
          </a:p>
        </p:txBody>
      </p:sp>
      <p:sp>
        <p:nvSpPr>
          <p:cNvPr id="8" name="Rectangle: Beveled 7">
            <a:extLst>
              <a:ext uri="{FF2B5EF4-FFF2-40B4-BE49-F238E27FC236}">
                <a16:creationId xmlns:a16="http://schemas.microsoft.com/office/drawing/2014/main" id="{3592DB5D-54A5-4A82-BDD6-085146F1A51F}"/>
              </a:ext>
            </a:extLst>
          </p:cNvPr>
          <p:cNvSpPr/>
          <p:nvPr/>
        </p:nvSpPr>
        <p:spPr>
          <a:xfrm>
            <a:off x="5319686" y="3922323"/>
            <a:ext cx="5103574" cy="2331781"/>
          </a:xfrm>
          <a:prstGeom prst="beve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a:t>Thematic Framing:</a:t>
            </a:r>
          </a:p>
          <a:p>
            <a:pPr marL="800100" lvl="1" indent="-342900">
              <a:buFont typeface="Wingdings" panose="05000000000000000000" pitchFamily="2" charset="2"/>
              <a:buChar char="q"/>
            </a:pPr>
            <a:r>
              <a:rPr lang="en-US" dirty="0"/>
              <a:t>Situates events in longer-term contexts</a:t>
            </a:r>
          </a:p>
          <a:p>
            <a:pPr marL="800100" lvl="1" indent="-342900">
              <a:buFont typeface="Wingdings" panose="05000000000000000000" pitchFamily="2" charset="2"/>
              <a:buChar char="q"/>
            </a:pPr>
            <a:r>
              <a:rPr lang="en-US" dirty="0"/>
              <a:t>Considers broader social, cultural, political, economic, or scientific environment</a:t>
            </a:r>
          </a:p>
        </p:txBody>
      </p:sp>
      <p:sp>
        <p:nvSpPr>
          <p:cNvPr id="6" name="TextBox 5">
            <a:extLst>
              <a:ext uri="{FF2B5EF4-FFF2-40B4-BE49-F238E27FC236}">
                <a16:creationId xmlns:a16="http://schemas.microsoft.com/office/drawing/2014/main" id="{5744B809-6399-4AA8-A4E1-9786F51DD01D}"/>
              </a:ext>
            </a:extLst>
          </p:cNvPr>
          <p:cNvSpPr txBox="1"/>
          <p:nvPr/>
        </p:nvSpPr>
        <p:spPr>
          <a:xfrm>
            <a:off x="5250256" y="6483926"/>
            <a:ext cx="3484116" cy="338554"/>
          </a:xfrm>
          <a:prstGeom prst="rect">
            <a:avLst/>
          </a:prstGeom>
          <a:noFill/>
        </p:spPr>
        <p:txBody>
          <a:bodyPr wrap="square" rtlCol="0">
            <a:spAutoFit/>
          </a:bodyPr>
          <a:lstStyle/>
          <a:p>
            <a:r>
              <a:rPr lang="en-US" sz="1600" dirty="0"/>
              <a:t>Source: Dunwoody (2015)</a:t>
            </a:r>
          </a:p>
        </p:txBody>
      </p:sp>
    </p:spTree>
    <p:extLst>
      <p:ext uri="{BB962C8B-B14F-4D97-AF65-F5344CB8AC3E}">
        <p14:creationId xmlns:p14="http://schemas.microsoft.com/office/powerpoint/2010/main" val="416223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63033-C505-481B-9FEF-7F6427214FDF}"/>
              </a:ext>
            </a:extLst>
          </p:cNvPr>
          <p:cNvSpPr>
            <a:spLocks noGrp="1"/>
          </p:cNvSpPr>
          <p:nvPr>
            <p:ph type="title"/>
          </p:nvPr>
        </p:nvSpPr>
        <p:spPr>
          <a:xfrm>
            <a:off x="761788" y="386298"/>
            <a:ext cx="10058400" cy="1609344"/>
          </a:xfrm>
        </p:spPr>
        <p:txBody>
          <a:bodyPr/>
          <a:lstStyle/>
          <a:p>
            <a:r>
              <a:rPr lang="en-US" dirty="0">
                <a:hlinkClick r:id="rId4"/>
              </a:rPr>
              <a:t>Is This Episodic or Thematic Framing of Health News</a:t>
            </a:r>
            <a:r>
              <a:rPr lang="en-US" dirty="0"/>
              <a:t>?</a:t>
            </a:r>
          </a:p>
        </p:txBody>
      </p:sp>
      <p:pic>
        <p:nvPicPr>
          <p:cNvPr id="4" name="detox">
            <a:hlinkClick r:id="" action="ppaction://media"/>
            <a:extLst>
              <a:ext uri="{FF2B5EF4-FFF2-40B4-BE49-F238E27FC236}">
                <a16:creationId xmlns:a16="http://schemas.microsoft.com/office/drawing/2014/main" id="{5417095A-6D48-4C13-8F5D-96CB359D18F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903415" y="2063994"/>
            <a:ext cx="7891352" cy="4503294"/>
          </a:xfrm>
        </p:spPr>
      </p:pic>
      <p:sp>
        <p:nvSpPr>
          <p:cNvPr id="3" name="Speech Bubble: Rectangle 2">
            <a:extLst>
              <a:ext uri="{FF2B5EF4-FFF2-40B4-BE49-F238E27FC236}">
                <a16:creationId xmlns:a16="http://schemas.microsoft.com/office/drawing/2014/main" id="{C8C77215-93E6-4A6F-AC7D-AAB08184FAAC}"/>
              </a:ext>
            </a:extLst>
          </p:cNvPr>
          <p:cNvSpPr/>
          <p:nvPr/>
        </p:nvSpPr>
        <p:spPr>
          <a:xfrm>
            <a:off x="9390426" y="1397394"/>
            <a:ext cx="2582656" cy="1296443"/>
          </a:xfrm>
          <a:prstGeom prst="wedgeRectCallout">
            <a:avLst>
              <a:gd name="adj1" fmla="val -40898"/>
              <a:gd name="adj2" fmla="val 873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Disclaimer: Profanity used</a:t>
            </a:r>
          </a:p>
        </p:txBody>
      </p:sp>
      <p:sp>
        <p:nvSpPr>
          <p:cNvPr id="5" name="Speech Bubble: Rectangle with Corners Rounded 4">
            <a:extLst>
              <a:ext uri="{FF2B5EF4-FFF2-40B4-BE49-F238E27FC236}">
                <a16:creationId xmlns:a16="http://schemas.microsoft.com/office/drawing/2014/main" id="{2AA56AE1-A2B4-4885-A71C-687C9F33330F}"/>
              </a:ext>
            </a:extLst>
          </p:cNvPr>
          <p:cNvSpPr/>
          <p:nvPr/>
        </p:nvSpPr>
        <p:spPr>
          <a:xfrm>
            <a:off x="8866143" y="3335164"/>
            <a:ext cx="3194423" cy="1449017"/>
          </a:xfrm>
          <a:prstGeom prst="wedgeRoundRectCallout">
            <a:avLst>
              <a:gd name="adj1" fmla="val -44786"/>
              <a:gd name="adj2" fmla="val 8455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 </a:t>
            </a:r>
          </a:p>
          <a:p>
            <a:pPr algn="ctr"/>
            <a:r>
              <a:rPr lang="en-US" dirty="0"/>
              <a:t>How is science journalism operating today? And is it effective? </a:t>
            </a:r>
          </a:p>
        </p:txBody>
      </p:sp>
    </p:spTree>
    <p:extLst>
      <p:ext uri="{BB962C8B-B14F-4D97-AF65-F5344CB8AC3E}">
        <p14:creationId xmlns:p14="http://schemas.microsoft.com/office/powerpoint/2010/main" val="97296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C66A0E-E5D5-4E7D-9B93-33945A88C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5F90B9E6-5D91-4146-881E-1C680D9C7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200" y="0"/>
            <a:ext cx="10272776" cy="48085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88DB672-263E-4E20-992A-61A04F11185F}"/>
              </a:ext>
            </a:extLst>
          </p:cNvPr>
          <p:cNvSpPr>
            <a:spLocks noGrp="1"/>
          </p:cNvSpPr>
          <p:nvPr>
            <p:ph type="ctrTitle"/>
          </p:nvPr>
        </p:nvSpPr>
        <p:spPr>
          <a:xfrm>
            <a:off x="1280144" y="560439"/>
            <a:ext cx="9625247" cy="4028007"/>
          </a:xfrm>
        </p:spPr>
        <p:txBody>
          <a:bodyPr anchor="b">
            <a:normAutofit/>
          </a:bodyPr>
          <a:lstStyle/>
          <a:p>
            <a:r>
              <a:rPr lang="en-US">
                <a:solidFill>
                  <a:srgbClr val="FFFFFF"/>
                </a:solidFill>
              </a:rPr>
              <a:t>Satire As An Alternative Model for Science Journalism</a:t>
            </a:r>
          </a:p>
        </p:txBody>
      </p:sp>
      <p:sp>
        <p:nvSpPr>
          <p:cNvPr id="5" name="Subtitle 4">
            <a:extLst>
              <a:ext uri="{FF2B5EF4-FFF2-40B4-BE49-F238E27FC236}">
                <a16:creationId xmlns:a16="http://schemas.microsoft.com/office/drawing/2014/main" id="{FB167F8C-58B6-46FA-8E2A-F4B157E9FE10}"/>
              </a:ext>
            </a:extLst>
          </p:cNvPr>
          <p:cNvSpPr>
            <a:spLocks noGrp="1"/>
          </p:cNvSpPr>
          <p:nvPr>
            <p:ph type="subTitle" idx="1"/>
          </p:nvPr>
        </p:nvSpPr>
        <p:spPr>
          <a:xfrm>
            <a:off x="1280144" y="4982844"/>
            <a:ext cx="9738376" cy="1069848"/>
          </a:xfrm>
        </p:spPr>
        <p:txBody>
          <a:bodyPr>
            <a:normAutofit/>
          </a:bodyPr>
          <a:lstStyle/>
          <a:p>
            <a:r>
              <a:rPr lang="en-US" sz="4800" dirty="0"/>
              <a:t>Week 4, Video 3 </a:t>
            </a:r>
          </a:p>
        </p:txBody>
      </p:sp>
      <p:sp>
        <p:nvSpPr>
          <p:cNvPr id="14" name="Rectangle 13">
            <a:extLst>
              <a:ext uri="{FF2B5EF4-FFF2-40B4-BE49-F238E27FC236}">
                <a16:creationId xmlns:a16="http://schemas.microsoft.com/office/drawing/2014/main" id="{A24B8EE7-D55B-4678-8F34-54296AEC7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412" y="4808538"/>
            <a:ext cx="1026871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peech Bubble: Rectangle with Corners Rounded 1">
            <a:extLst>
              <a:ext uri="{FF2B5EF4-FFF2-40B4-BE49-F238E27FC236}">
                <a16:creationId xmlns:a16="http://schemas.microsoft.com/office/drawing/2014/main" id="{E432290A-3B0C-425B-AB3D-5FEBFBE47816}"/>
              </a:ext>
            </a:extLst>
          </p:cNvPr>
          <p:cNvSpPr/>
          <p:nvPr/>
        </p:nvSpPr>
        <p:spPr>
          <a:xfrm>
            <a:off x="6380591" y="4982845"/>
            <a:ext cx="2874551" cy="1700864"/>
          </a:xfrm>
          <a:prstGeom prst="wedgeRoundRectCallout">
            <a:avLst>
              <a:gd name="adj1" fmla="val 70640"/>
              <a:gd name="adj2" fmla="val 388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 What are the pros and cons of satire as another way to communicate about science?</a:t>
            </a:r>
          </a:p>
        </p:txBody>
      </p:sp>
    </p:spTree>
    <p:extLst>
      <p:ext uri="{BB962C8B-B14F-4D97-AF65-F5344CB8AC3E}">
        <p14:creationId xmlns:p14="http://schemas.microsoft.com/office/powerpoint/2010/main" val="361583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9628-493D-4F6C-A74B-EAB53495215E}"/>
              </a:ext>
            </a:extLst>
          </p:cNvPr>
          <p:cNvSpPr>
            <a:spLocks noGrp="1"/>
          </p:cNvSpPr>
          <p:nvPr>
            <p:ph type="title"/>
          </p:nvPr>
        </p:nvSpPr>
        <p:spPr>
          <a:xfrm>
            <a:off x="7726680" y="484632"/>
            <a:ext cx="3584448" cy="1609344"/>
          </a:xfrm>
        </p:spPr>
        <p:txBody>
          <a:bodyPr>
            <a:normAutofit/>
          </a:bodyPr>
          <a:lstStyle/>
          <a:p>
            <a:r>
              <a:rPr lang="en-US" sz="4000"/>
              <a:t>The Value of Satire </a:t>
            </a:r>
          </a:p>
        </p:txBody>
      </p:sp>
      <p:sp>
        <p:nvSpPr>
          <p:cNvPr id="33" name="Rectangle 32">
            <a:extLst>
              <a:ext uri="{FF2B5EF4-FFF2-40B4-BE49-F238E27FC236}">
                <a16:creationId xmlns:a16="http://schemas.microsoft.com/office/drawing/2014/main" id="{B7D98B74-1028-403E-AC42-463339AD3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15972" cy="6858000"/>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81A0BCD-3167-43C9-B22F-3B402EB1D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1" y="640079"/>
            <a:ext cx="3623884" cy="33392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20A8813-074F-4AD2-AA6F-881F18C96F47}"/>
              </a:ext>
            </a:extLst>
          </p:cNvPr>
          <p:cNvPicPr>
            <a:picLocks noChangeAspect="1"/>
          </p:cNvPicPr>
          <p:nvPr/>
        </p:nvPicPr>
        <p:blipFill>
          <a:blip r:embed="rId3"/>
          <a:stretch>
            <a:fillRect/>
          </a:stretch>
        </p:blipFill>
        <p:spPr>
          <a:xfrm>
            <a:off x="941511" y="800945"/>
            <a:ext cx="3017562" cy="3017562"/>
          </a:xfrm>
          <a:prstGeom prst="rect">
            <a:avLst/>
          </a:prstGeom>
        </p:spPr>
      </p:pic>
      <p:sp>
        <p:nvSpPr>
          <p:cNvPr id="37" name="Rectangle 36">
            <a:extLst>
              <a:ext uri="{FF2B5EF4-FFF2-40B4-BE49-F238E27FC236}">
                <a16:creationId xmlns:a16="http://schemas.microsoft.com/office/drawing/2014/main" id="{42B2D906-CDCB-4819-968A-84A910C492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1655" y="640079"/>
            <a:ext cx="2174237" cy="24963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Newspaper">
            <a:extLst>
              <a:ext uri="{FF2B5EF4-FFF2-40B4-BE49-F238E27FC236}">
                <a16:creationId xmlns:a16="http://schemas.microsoft.com/office/drawing/2014/main" id="{65E6198F-9291-4E47-A2D6-F0C326F966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57757" y="960619"/>
            <a:ext cx="1851507" cy="1851507"/>
          </a:xfrm>
          <a:prstGeom prst="rect">
            <a:avLst/>
          </a:prstGeom>
        </p:spPr>
      </p:pic>
      <p:sp>
        <p:nvSpPr>
          <p:cNvPr id="39" name="Rectangle 38">
            <a:extLst>
              <a:ext uri="{FF2B5EF4-FFF2-40B4-BE49-F238E27FC236}">
                <a16:creationId xmlns:a16="http://schemas.microsoft.com/office/drawing/2014/main" id="{2E0CD47B-6FC6-4CB6-BEF2-0C32B0409D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1" y="4168576"/>
            <a:ext cx="2100623" cy="20493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Brain in head">
            <a:extLst>
              <a:ext uri="{FF2B5EF4-FFF2-40B4-BE49-F238E27FC236}">
                <a16:creationId xmlns:a16="http://schemas.microsoft.com/office/drawing/2014/main" id="{CC072B69-6194-4CAC-812E-7042644F5B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3330" y="4329443"/>
            <a:ext cx="1723250" cy="1723250"/>
          </a:xfrm>
          <a:prstGeom prst="rect">
            <a:avLst/>
          </a:prstGeom>
        </p:spPr>
      </p:pic>
      <p:sp>
        <p:nvSpPr>
          <p:cNvPr id="41" name="Rectangle 40">
            <a:extLst>
              <a:ext uri="{FF2B5EF4-FFF2-40B4-BE49-F238E27FC236}">
                <a16:creationId xmlns:a16="http://schemas.microsoft.com/office/drawing/2014/main" id="{3D50E582-0DB4-4E9E-8E22-BDED2134F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78395" y="4168576"/>
            <a:ext cx="1385570" cy="2049344"/>
          </a:xfrm>
          <a:prstGeom prst="rect">
            <a:avLst/>
          </a:prstGeom>
          <a:blipFill dpi="0" rotWithShape="1">
            <a:blip r:embed="rId8">
              <a:duotone>
                <a:schemeClr val="bg2">
                  <a:shade val="45000"/>
                  <a:satMod val="135000"/>
                </a:schemeClr>
                <a:prstClr val="white"/>
              </a:duotone>
            </a:blip>
            <a:srcRect/>
            <a:tile tx="0" ty="0" sx="92000" sy="89000" flip="xy" algn="ctr"/>
          </a:blipFill>
          <a:ln w="25400" cap="flat" cmpd="sng" algn="ctr">
            <a:noFill/>
            <a:prstDash val="solid"/>
          </a:ln>
          <a:effectLst/>
        </p:spPr>
        <p:txBody>
          <a:bodyPr lIns="0" tIns="0" rIns="0" bIns="0" rtlCol="0" anchor="ctr"/>
          <a:lstStyle/>
          <a:p>
            <a:pPr algn="ctr"/>
            <a:endParaRPr lang="en-US" sz="2000" kern="0">
              <a:solidFill>
                <a:prstClr val="white"/>
              </a:solidFill>
              <a:latin typeface="Rockwell Extra Bold" pitchFamily="18" charset="0"/>
            </a:endParaRPr>
          </a:p>
        </p:txBody>
      </p:sp>
      <p:sp>
        <p:nvSpPr>
          <p:cNvPr id="43" name="Rectangle 42">
            <a:extLst>
              <a:ext uri="{FF2B5EF4-FFF2-40B4-BE49-F238E27FC236}">
                <a16:creationId xmlns:a16="http://schemas.microsoft.com/office/drawing/2014/main" id="{0E5AB951-79A0-4D21-AAC0-B848FCFECB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1655" y="3298614"/>
            <a:ext cx="2174237" cy="291930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Drama">
            <a:extLst>
              <a:ext uri="{FF2B5EF4-FFF2-40B4-BE49-F238E27FC236}">
                <a16:creationId xmlns:a16="http://schemas.microsoft.com/office/drawing/2014/main" id="{7B9F482D-E8FD-44B0-98B0-DB0591CB03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57757" y="3833603"/>
            <a:ext cx="1851507" cy="1851507"/>
          </a:xfrm>
          <a:prstGeom prst="rect">
            <a:avLst/>
          </a:prstGeom>
        </p:spPr>
      </p:pic>
      <p:sp>
        <p:nvSpPr>
          <p:cNvPr id="3" name="Content Placeholder 2">
            <a:extLst>
              <a:ext uri="{FF2B5EF4-FFF2-40B4-BE49-F238E27FC236}">
                <a16:creationId xmlns:a16="http://schemas.microsoft.com/office/drawing/2014/main" id="{6FF6FF95-2E76-4CDE-B823-63B8B01D33C1}"/>
              </a:ext>
            </a:extLst>
          </p:cNvPr>
          <p:cNvSpPr>
            <a:spLocks noGrp="1"/>
          </p:cNvSpPr>
          <p:nvPr>
            <p:ph idx="1"/>
          </p:nvPr>
        </p:nvSpPr>
        <p:spPr>
          <a:xfrm>
            <a:off x="7726680" y="2121408"/>
            <a:ext cx="3584448" cy="4050792"/>
          </a:xfrm>
        </p:spPr>
        <p:txBody>
          <a:bodyPr>
            <a:normAutofit/>
          </a:bodyPr>
          <a:lstStyle/>
          <a:p>
            <a:pPr marL="0" indent="0">
              <a:buNone/>
            </a:pPr>
            <a:r>
              <a:rPr lang="en-US" sz="2400" dirty="0"/>
              <a:t>Satire is a “mix of genres”:</a:t>
            </a:r>
          </a:p>
          <a:p>
            <a:r>
              <a:rPr lang="en-US" sz="2400" dirty="0"/>
              <a:t>Comedy </a:t>
            </a:r>
          </a:p>
          <a:p>
            <a:r>
              <a:rPr lang="en-US" sz="2400" dirty="0"/>
              <a:t>Tragedy </a:t>
            </a:r>
          </a:p>
          <a:p>
            <a:r>
              <a:rPr lang="en-US" sz="2400" dirty="0"/>
              <a:t>News </a:t>
            </a:r>
          </a:p>
          <a:p>
            <a:r>
              <a:rPr lang="en-US" sz="2400" dirty="0"/>
              <a:t>Persuasion </a:t>
            </a:r>
          </a:p>
          <a:p>
            <a:r>
              <a:rPr lang="en-US" sz="2400" dirty="0"/>
              <a:t>Education</a:t>
            </a:r>
          </a:p>
          <a:p>
            <a:pPr marL="0" indent="0">
              <a:buNone/>
            </a:pPr>
            <a:endParaRPr lang="en-US" sz="1600" dirty="0"/>
          </a:p>
        </p:txBody>
      </p:sp>
    </p:spTree>
    <p:extLst>
      <p:ext uri="{BB962C8B-B14F-4D97-AF65-F5344CB8AC3E}">
        <p14:creationId xmlns:p14="http://schemas.microsoft.com/office/powerpoint/2010/main" val="1825453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9">
            <a:extLst>
              <a:ext uri="{FF2B5EF4-FFF2-40B4-BE49-F238E27FC236}">
                <a16:creationId xmlns:a16="http://schemas.microsoft.com/office/drawing/2014/main" id="{F44B2CE7-FD25-42E3-AB52-73B889FDA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1">
            <a:extLst>
              <a:ext uri="{FF2B5EF4-FFF2-40B4-BE49-F238E27FC236}">
                <a16:creationId xmlns:a16="http://schemas.microsoft.com/office/drawing/2014/main" id="{4CEA8393-144C-4FCF-9A6C-1102F988A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3">
            <a:extLst>
              <a:ext uri="{FF2B5EF4-FFF2-40B4-BE49-F238E27FC236}">
                <a16:creationId xmlns:a16="http://schemas.microsoft.com/office/drawing/2014/main" id="{35C31E2E-65FD-40B6-B604-C096F5B75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15">
            <a:extLst>
              <a:ext uri="{FF2B5EF4-FFF2-40B4-BE49-F238E27FC236}">
                <a16:creationId xmlns:a16="http://schemas.microsoft.com/office/drawing/2014/main" id="{A97B9141-8535-472D-B922-E499D77F8C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605CD65F-BF66-4468-B683-A882ED3D2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251A7AF1-716F-4EC1-9804-7539576FB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6" name="Rectangle 19">
            <a:extLst>
              <a:ext uri="{FF2B5EF4-FFF2-40B4-BE49-F238E27FC236}">
                <a16:creationId xmlns:a16="http://schemas.microsoft.com/office/drawing/2014/main" id="{D8E837CA-4F14-488E-B978-C16C9A19A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Rectangle 21">
            <a:extLst>
              <a:ext uri="{FF2B5EF4-FFF2-40B4-BE49-F238E27FC236}">
                <a16:creationId xmlns:a16="http://schemas.microsoft.com/office/drawing/2014/main" id="{A31D588E-4BEB-459D-8053-B9363722D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3">
            <a:extLst>
              <a:ext uri="{FF2B5EF4-FFF2-40B4-BE49-F238E27FC236}">
                <a16:creationId xmlns:a16="http://schemas.microsoft.com/office/drawing/2014/main" id="{4E9E1286-F76F-4EB4-9B6A-520847AD7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3" y="1110053"/>
            <a:ext cx="663143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69628-493D-4F6C-A74B-EAB53495215E}"/>
              </a:ext>
            </a:extLst>
          </p:cNvPr>
          <p:cNvSpPr>
            <a:spLocks noGrp="1"/>
          </p:cNvSpPr>
          <p:nvPr>
            <p:ph type="title"/>
          </p:nvPr>
        </p:nvSpPr>
        <p:spPr>
          <a:xfrm>
            <a:off x="1248156" y="1432223"/>
            <a:ext cx="5965470" cy="3357976"/>
          </a:xfrm>
        </p:spPr>
        <p:txBody>
          <a:bodyPr vert="horz" lIns="91440" tIns="45720" rIns="91440" bIns="45720" rtlCol="0" anchor="t">
            <a:normAutofit/>
          </a:bodyPr>
          <a:lstStyle/>
          <a:p>
            <a:pPr algn="ctr">
              <a:lnSpc>
                <a:spcPct val="80000"/>
              </a:lnSpc>
            </a:pPr>
            <a:r>
              <a:rPr lang="en-US" sz="5400" dirty="0">
                <a:blipFill dpi="0" rotWithShape="1">
                  <a:blip r:embed="rId4"/>
                  <a:srcRect/>
                  <a:tile tx="6350" ty="-127000" sx="65000" sy="64000" flip="none" algn="tl"/>
                </a:blipFill>
              </a:rPr>
              <a:t>The Value of Satire </a:t>
            </a:r>
          </a:p>
        </p:txBody>
      </p:sp>
      <p:sp>
        <p:nvSpPr>
          <p:cNvPr id="3" name="Content Placeholder 2">
            <a:extLst>
              <a:ext uri="{FF2B5EF4-FFF2-40B4-BE49-F238E27FC236}">
                <a16:creationId xmlns:a16="http://schemas.microsoft.com/office/drawing/2014/main" id="{6FF6FF95-2E76-4CDE-B823-63B8B01D33C1}"/>
              </a:ext>
            </a:extLst>
          </p:cNvPr>
          <p:cNvSpPr>
            <a:spLocks noGrp="1"/>
          </p:cNvSpPr>
          <p:nvPr>
            <p:ph idx="1"/>
          </p:nvPr>
        </p:nvSpPr>
        <p:spPr>
          <a:xfrm>
            <a:off x="1248156" y="3223913"/>
            <a:ext cx="5965470" cy="2235055"/>
          </a:xfrm>
        </p:spPr>
        <p:txBody>
          <a:bodyPr vert="horz" lIns="91440" tIns="45720" rIns="91440" bIns="45720" rtlCol="0">
            <a:normAutofit/>
          </a:bodyPr>
          <a:lstStyle/>
          <a:p>
            <a:pPr marL="0" indent="0" algn="ctr">
              <a:buNone/>
            </a:pPr>
            <a:r>
              <a:rPr lang="en-US" sz="4400" dirty="0"/>
              <a:t>Satire as deconstructing institutions.</a:t>
            </a:r>
          </a:p>
        </p:txBody>
      </p:sp>
      <p:pic>
        <p:nvPicPr>
          <p:cNvPr id="5" name="Picture 4">
            <a:extLst>
              <a:ext uri="{FF2B5EF4-FFF2-40B4-BE49-F238E27FC236}">
                <a16:creationId xmlns:a16="http://schemas.microsoft.com/office/drawing/2014/main" id="{A2032F48-EE0A-4351-AF56-0C3026631659}"/>
              </a:ext>
            </a:extLst>
          </p:cNvPr>
          <p:cNvPicPr>
            <a:picLocks noChangeAspect="1"/>
          </p:cNvPicPr>
          <p:nvPr/>
        </p:nvPicPr>
        <p:blipFill>
          <a:blip r:embed="rId6"/>
          <a:stretch>
            <a:fillRect/>
          </a:stretch>
        </p:blipFill>
        <p:spPr>
          <a:xfrm>
            <a:off x="7854441" y="1753747"/>
            <a:ext cx="3416725" cy="2471948"/>
          </a:xfrm>
          <a:prstGeom prst="rect">
            <a:avLst/>
          </a:prstGeom>
        </p:spPr>
      </p:pic>
      <p:sp>
        <p:nvSpPr>
          <p:cNvPr id="39" name="Rectangle 25">
            <a:extLst>
              <a:ext uri="{FF2B5EF4-FFF2-40B4-BE49-F238E27FC236}">
                <a16:creationId xmlns:a16="http://schemas.microsoft.com/office/drawing/2014/main" id="{F3E8B4EC-3D07-4306-9FAD-448704062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27">
            <a:extLst>
              <a:ext uri="{FF2B5EF4-FFF2-40B4-BE49-F238E27FC236}">
                <a16:creationId xmlns:a16="http://schemas.microsoft.com/office/drawing/2014/main" id="{25167E2D-A7EB-43A4-86B3-5819BEB87D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9" name="Oval 28">
              <a:extLst>
                <a:ext uri="{FF2B5EF4-FFF2-40B4-BE49-F238E27FC236}">
                  <a16:creationId xmlns:a16="http://schemas.microsoft.com/office/drawing/2014/main" id="{B2293BB0-EC57-4AD0-85D2-AFCF27789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D0BFBAFA-3D50-45DB-A784-0112BD8E8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43441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88D8AF1-59E3-4E28-B3EB-165D5DC88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6DFF81E8-2964-43DD-9BF9-86ADABBF3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ABE0552-64A5-4BFF-8DBC-6CA30DD7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a:extLst>
              <a:ext uri="{FF2B5EF4-FFF2-40B4-BE49-F238E27FC236}">
                <a16:creationId xmlns:a16="http://schemas.microsoft.com/office/drawing/2014/main" id="{3736F094-FD6C-4CAC-AC97-88B0AE80CB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5A13566E-B1F4-4544-9C02-D9F0A54BC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D7255665-1DF2-4DDA-A13F-9F326B3A5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0" name="Rectangle 19">
            <a:extLst>
              <a:ext uri="{FF2B5EF4-FFF2-40B4-BE49-F238E27FC236}">
                <a16:creationId xmlns:a16="http://schemas.microsoft.com/office/drawing/2014/main" id="{1211D972-B7CA-42AA-9FC6-0DC03C1A1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hlinkClick r:id="rId6"/>
            <a:extLst>
              <a:ext uri="{FF2B5EF4-FFF2-40B4-BE49-F238E27FC236}">
                <a16:creationId xmlns:a16="http://schemas.microsoft.com/office/drawing/2014/main" id="{F3A8D218-4A92-44C3-A934-0DFF6BD03851}"/>
              </a:ext>
            </a:extLst>
          </p:cNvPr>
          <p:cNvPicPr>
            <a:picLocks noChangeAspect="1"/>
          </p:cNvPicPr>
          <p:nvPr/>
        </p:nvPicPr>
        <p:blipFill rotWithShape="1">
          <a:blip r:embed="rId7"/>
          <a:srcRect l="9091" t="3254" b="5837"/>
          <a:stretch/>
        </p:blipFill>
        <p:spPr>
          <a:xfrm>
            <a:off x="0" y="-8573"/>
            <a:ext cx="12207240" cy="6866573"/>
          </a:xfrm>
          <a:prstGeom prst="rect">
            <a:avLst/>
          </a:prstGeom>
        </p:spPr>
      </p:pic>
      <p:sp>
        <p:nvSpPr>
          <p:cNvPr id="22" name="Rectangle 21">
            <a:extLst>
              <a:ext uri="{FF2B5EF4-FFF2-40B4-BE49-F238E27FC236}">
                <a16:creationId xmlns:a16="http://schemas.microsoft.com/office/drawing/2014/main" id="{42D4C4BF-D625-406D-9528-001C8CE3B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69628-493D-4F6C-A74B-EAB53495215E}"/>
              </a:ext>
            </a:extLst>
          </p:cNvPr>
          <p:cNvSpPr>
            <a:spLocks noGrp="1"/>
          </p:cNvSpPr>
          <p:nvPr>
            <p:ph type="title"/>
          </p:nvPr>
        </p:nvSpPr>
        <p:spPr>
          <a:xfrm>
            <a:off x="1051560" y="4355692"/>
            <a:ext cx="9085940" cy="1472224"/>
          </a:xfrm>
        </p:spPr>
        <p:txBody>
          <a:bodyPr vert="horz" lIns="91440" tIns="45720" rIns="91440" bIns="45720" rtlCol="0" anchor="t">
            <a:normAutofit/>
          </a:bodyPr>
          <a:lstStyle/>
          <a:p>
            <a:pPr>
              <a:lnSpc>
                <a:spcPct val="80000"/>
              </a:lnSpc>
            </a:pPr>
            <a:r>
              <a:rPr lang="en-US" sz="6000" kern="1200" cap="none" baseline="0" dirty="0">
                <a:blipFill dpi="0" rotWithShape="1">
                  <a:blip r:embed="rId4"/>
                  <a:srcRect/>
                  <a:tile tx="6350" ty="-127000" sx="65000" sy="64000" flip="none" algn="tl"/>
                </a:blipFill>
                <a:latin typeface="+mj-lt"/>
                <a:ea typeface="+mj-ea"/>
                <a:cs typeface="+mj-cs"/>
              </a:rPr>
              <a:t>The Value of Satire </a:t>
            </a:r>
          </a:p>
        </p:txBody>
      </p:sp>
      <p:sp>
        <p:nvSpPr>
          <p:cNvPr id="3" name="Content Placeholder 2">
            <a:extLst>
              <a:ext uri="{FF2B5EF4-FFF2-40B4-BE49-F238E27FC236}">
                <a16:creationId xmlns:a16="http://schemas.microsoft.com/office/drawing/2014/main" id="{6FF6FF95-2E76-4CDE-B823-63B8B01D33C1}"/>
              </a:ext>
            </a:extLst>
          </p:cNvPr>
          <p:cNvSpPr>
            <a:spLocks noGrp="1"/>
          </p:cNvSpPr>
          <p:nvPr>
            <p:ph idx="1"/>
          </p:nvPr>
        </p:nvSpPr>
        <p:spPr>
          <a:xfrm>
            <a:off x="1069848" y="5111496"/>
            <a:ext cx="9052560" cy="1161288"/>
          </a:xfrm>
        </p:spPr>
        <p:txBody>
          <a:bodyPr vert="horz" lIns="91440" tIns="45720" rIns="91440" bIns="45720" rtlCol="0">
            <a:normAutofit fontScale="92500"/>
          </a:bodyPr>
          <a:lstStyle/>
          <a:p>
            <a:pPr marL="0" indent="0">
              <a:buNone/>
            </a:pPr>
            <a:r>
              <a:rPr lang="en-US" sz="4000" dirty="0"/>
              <a:t>Satire can provide entertaining, yet informative, </a:t>
            </a:r>
            <a:r>
              <a:rPr lang="en-US" sz="4000" i="1" dirty="0"/>
              <a:t>thematic framing of science.</a:t>
            </a:r>
          </a:p>
        </p:txBody>
      </p:sp>
      <p:grpSp>
        <p:nvGrpSpPr>
          <p:cNvPr id="24" name="Group 23">
            <a:extLst>
              <a:ext uri="{FF2B5EF4-FFF2-40B4-BE49-F238E27FC236}">
                <a16:creationId xmlns:a16="http://schemas.microsoft.com/office/drawing/2014/main" id="{E338BB70-4256-4514-BA1C-E72F3183F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91218D88-B948-435E-A82D-93BE5F098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A8EAC300-6464-49C0-8F29-B68528304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9" name="TextBox 18">
            <a:extLst>
              <a:ext uri="{FF2B5EF4-FFF2-40B4-BE49-F238E27FC236}">
                <a16:creationId xmlns:a16="http://schemas.microsoft.com/office/drawing/2014/main" id="{FAD8F74A-49AF-4014-89FD-A9ED7C92BCF1}"/>
              </a:ext>
            </a:extLst>
          </p:cNvPr>
          <p:cNvSpPr txBox="1"/>
          <p:nvPr/>
        </p:nvSpPr>
        <p:spPr>
          <a:xfrm>
            <a:off x="7384765" y="6436308"/>
            <a:ext cx="3056421" cy="338554"/>
          </a:xfrm>
          <a:prstGeom prst="rect">
            <a:avLst/>
          </a:prstGeom>
          <a:noFill/>
        </p:spPr>
        <p:txBody>
          <a:bodyPr wrap="square" rtlCol="0">
            <a:spAutoFit/>
          </a:bodyPr>
          <a:lstStyle/>
          <a:p>
            <a:r>
              <a:rPr lang="en-US" sz="1600" dirty="0"/>
              <a:t>Source: Feldman (2017)</a:t>
            </a:r>
          </a:p>
        </p:txBody>
      </p:sp>
    </p:spTree>
    <p:extLst>
      <p:ext uri="{BB962C8B-B14F-4D97-AF65-F5344CB8AC3E}">
        <p14:creationId xmlns:p14="http://schemas.microsoft.com/office/powerpoint/2010/main" val="780811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44B2CE7-FD25-42E3-AB52-73B889FDA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EA8393-144C-4FCF-9A6C-1102F988A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5C31E2E-65FD-40B6-B604-C096F5B75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97B9141-8535-472D-B922-E499D77F8C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605CD65F-BF66-4468-B683-A882ED3D2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251A7AF1-716F-4EC1-9804-7539576FB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0" name="Rectangle 19">
            <a:extLst>
              <a:ext uri="{FF2B5EF4-FFF2-40B4-BE49-F238E27FC236}">
                <a16:creationId xmlns:a16="http://schemas.microsoft.com/office/drawing/2014/main" id="{CFFC7534-D2DC-4722-9610-A8D548B1A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AE722E31-088F-4298-A111-83EF79556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FC7CA02-3F31-4224-9678-A88447A38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69628-493D-4F6C-A74B-EAB53495215E}"/>
              </a:ext>
            </a:extLst>
          </p:cNvPr>
          <p:cNvSpPr>
            <a:spLocks noGrp="1"/>
          </p:cNvSpPr>
          <p:nvPr>
            <p:ph type="title"/>
          </p:nvPr>
        </p:nvSpPr>
        <p:spPr>
          <a:xfrm>
            <a:off x="6713220" y="1054101"/>
            <a:ext cx="4615180" cy="1268186"/>
          </a:xfrm>
        </p:spPr>
        <p:txBody>
          <a:bodyPr vert="horz" lIns="91440" tIns="45720" rIns="91440" bIns="45720" rtlCol="0" anchor="t">
            <a:normAutofit fontScale="90000"/>
          </a:bodyPr>
          <a:lstStyle/>
          <a:p>
            <a:pPr algn="ctr">
              <a:lnSpc>
                <a:spcPct val="80000"/>
              </a:lnSpc>
            </a:pPr>
            <a:r>
              <a:rPr lang="en-US" dirty="0">
                <a:blipFill dpi="0" rotWithShape="1">
                  <a:blip r:embed="rId4"/>
                  <a:srcRect/>
                  <a:tile tx="6350" ty="-127000" sx="65000" sy="64000" flip="none" algn="tl"/>
                </a:blipFill>
              </a:rPr>
              <a:t>The Value of Satire </a:t>
            </a:r>
          </a:p>
        </p:txBody>
      </p:sp>
      <p:sp>
        <p:nvSpPr>
          <p:cNvPr id="3" name="Content Placeholder 2">
            <a:extLst>
              <a:ext uri="{FF2B5EF4-FFF2-40B4-BE49-F238E27FC236}">
                <a16:creationId xmlns:a16="http://schemas.microsoft.com/office/drawing/2014/main" id="{6FF6FF95-2E76-4CDE-B823-63B8B01D33C1}"/>
              </a:ext>
            </a:extLst>
          </p:cNvPr>
          <p:cNvSpPr>
            <a:spLocks noGrp="1"/>
          </p:cNvSpPr>
          <p:nvPr>
            <p:ph idx="1"/>
          </p:nvPr>
        </p:nvSpPr>
        <p:spPr>
          <a:xfrm>
            <a:off x="6713220" y="2430263"/>
            <a:ext cx="4615180" cy="3028706"/>
          </a:xfrm>
        </p:spPr>
        <p:txBody>
          <a:bodyPr vert="horz" lIns="91440" tIns="45720" rIns="91440" bIns="45720" rtlCol="0">
            <a:normAutofit/>
          </a:bodyPr>
          <a:lstStyle/>
          <a:p>
            <a:pPr marL="0" indent="0" algn="ctr">
              <a:buNone/>
            </a:pPr>
            <a:r>
              <a:rPr lang="en-US" sz="3600" dirty="0"/>
              <a:t>Satire lowers the bar for understanding and engaging with complex science topics.</a:t>
            </a:r>
          </a:p>
        </p:txBody>
      </p:sp>
      <p:pic>
        <p:nvPicPr>
          <p:cNvPr id="5" name="Picture 4">
            <a:extLst>
              <a:ext uri="{FF2B5EF4-FFF2-40B4-BE49-F238E27FC236}">
                <a16:creationId xmlns:a16="http://schemas.microsoft.com/office/drawing/2014/main" id="{AFA2C196-2169-4ED8-BC39-514E52F4A2D9}"/>
              </a:ext>
            </a:extLst>
          </p:cNvPr>
          <p:cNvPicPr>
            <a:picLocks noChangeAspect="1"/>
          </p:cNvPicPr>
          <p:nvPr/>
        </p:nvPicPr>
        <p:blipFill>
          <a:blip r:embed="rId6"/>
          <a:stretch>
            <a:fillRect/>
          </a:stretch>
        </p:blipFill>
        <p:spPr>
          <a:xfrm>
            <a:off x="1042985" y="1054100"/>
            <a:ext cx="4644029" cy="4382677"/>
          </a:xfrm>
          <a:prstGeom prst="rect">
            <a:avLst/>
          </a:prstGeom>
        </p:spPr>
      </p:pic>
      <p:sp>
        <p:nvSpPr>
          <p:cNvPr id="26" name="Rectangle 25">
            <a:extLst>
              <a:ext uri="{FF2B5EF4-FFF2-40B4-BE49-F238E27FC236}">
                <a16:creationId xmlns:a16="http://schemas.microsoft.com/office/drawing/2014/main" id="{F8C1FA76-2206-46D9-95A5-775468E9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5756954"/>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0320E753-2761-4BF3-884D-CD5C1D82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9" name="Oval 28">
              <a:extLst>
                <a:ext uri="{FF2B5EF4-FFF2-40B4-BE49-F238E27FC236}">
                  <a16:creationId xmlns:a16="http://schemas.microsoft.com/office/drawing/2014/main" id="{1A2299C3-C2A2-43E0-8DD2-3769CEA3C5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9DA5719C-F946-4F77-99CE-530DD81E8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9" name="TextBox 18">
            <a:extLst>
              <a:ext uri="{FF2B5EF4-FFF2-40B4-BE49-F238E27FC236}">
                <a16:creationId xmlns:a16="http://schemas.microsoft.com/office/drawing/2014/main" id="{0951EB85-7707-484B-AA38-208E134D398C}"/>
              </a:ext>
            </a:extLst>
          </p:cNvPr>
          <p:cNvSpPr txBox="1"/>
          <p:nvPr/>
        </p:nvSpPr>
        <p:spPr>
          <a:xfrm>
            <a:off x="559631" y="5819260"/>
            <a:ext cx="3056421" cy="338554"/>
          </a:xfrm>
          <a:prstGeom prst="rect">
            <a:avLst/>
          </a:prstGeom>
          <a:noFill/>
        </p:spPr>
        <p:txBody>
          <a:bodyPr wrap="square" rtlCol="0">
            <a:spAutoFit/>
          </a:bodyPr>
          <a:lstStyle/>
          <a:p>
            <a:r>
              <a:rPr lang="en-US" sz="1600" dirty="0"/>
              <a:t>Source: Feldman (2017)</a:t>
            </a:r>
          </a:p>
        </p:txBody>
      </p:sp>
    </p:spTree>
    <p:extLst>
      <p:ext uri="{BB962C8B-B14F-4D97-AF65-F5344CB8AC3E}">
        <p14:creationId xmlns:p14="http://schemas.microsoft.com/office/powerpoint/2010/main" val="1548793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5">
            <a:extLst>
              <a:ext uri="{FF2B5EF4-FFF2-40B4-BE49-F238E27FC236}">
                <a16:creationId xmlns:a16="http://schemas.microsoft.com/office/drawing/2014/main" id="{888D8AF1-59E3-4E28-B3EB-165D5DC88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8" name="Rectangle 107">
            <a:extLst>
              <a:ext uri="{FF2B5EF4-FFF2-40B4-BE49-F238E27FC236}">
                <a16:creationId xmlns:a16="http://schemas.microsoft.com/office/drawing/2014/main" id="{6DFF81E8-2964-43DD-9BF9-86ADABBF3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0" name="Rectangle 109">
            <a:extLst>
              <a:ext uri="{FF2B5EF4-FFF2-40B4-BE49-F238E27FC236}">
                <a16:creationId xmlns:a16="http://schemas.microsoft.com/office/drawing/2014/main" id="{2ABE0552-64A5-4BFF-8DBC-6CA30DD7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12" name="Group 111">
            <a:extLst>
              <a:ext uri="{FF2B5EF4-FFF2-40B4-BE49-F238E27FC236}">
                <a16:creationId xmlns:a16="http://schemas.microsoft.com/office/drawing/2014/main" id="{3736F094-FD6C-4CAC-AC97-88B0AE80CB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13" name="Oval 112">
              <a:extLst>
                <a:ext uri="{FF2B5EF4-FFF2-40B4-BE49-F238E27FC236}">
                  <a16:creationId xmlns:a16="http://schemas.microsoft.com/office/drawing/2014/main" id="{5A13566E-B1F4-4544-9C02-D9F0A54BC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14" name="Oval 113">
              <a:extLst>
                <a:ext uri="{FF2B5EF4-FFF2-40B4-BE49-F238E27FC236}">
                  <a16:creationId xmlns:a16="http://schemas.microsoft.com/office/drawing/2014/main" id="{D7255665-1DF2-4DDA-A13F-9F326B3A5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16" name="Rectangle 115">
            <a:extLst>
              <a:ext uri="{FF2B5EF4-FFF2-40B4-BE49-F238E27FC236}">
                <a16:creationId xmlns:a16="http://schemas.microsoft.com/office/drawing/2014/main" id="{578BB25B-4DBD-4E4F-B100-10994DEA0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Rectangle 117">
            <a:extLst>
              <a:ext uri="{FF2B5EF4-FFF2-40B4-BE49-F238E27FC236}">
                <a16:creationId xmlns:a16="http://schemas.microsoft.com/office/drawing/2014/main" id="{7E7D9064-D7BB-499C-8F3F-85A7D3672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3A31763C-2356-4307-A8D0-248B51CE2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69628-493D-4F6C-A74B-EAB53495215E}"/>
              </a:ext>
            </a:extLst>
          </p:cNvPr>
          <p:cNvSpPr>
            <a:spLocks noGrp="1"/>
          </p:cNvSpPr>
          <p:nvPr>
            <p:ph type="title"/>
          </p:nvPr>
        </p:nvSpPr>
        <p:spPr>
          <a:xfrm>
            <a:off x="4961376" y="1432223"/>
            <a:ext cx="6057144" cy="3357976"/>
          </a:xfrm>
        </p:spPr>
        <p:txBody>
          <a:bodyPr vert="horz" lIns="91440" tIns="45720" rIns="91440" bIns="45720" rtlCol="0" anchor="ctr">
            <a:normAutofit/>
          </a:bodyPr>
          <a:lstStyle/>
          <a:p>
            <a:pPr>
              <a:lnSpc>
                <a:spcPct val="80000"/>
              </a:lnSpc>
            </a:pPr>
            <a:r>
              <a:rPr lang="en-US" sz="4400" kern="1200" cap="none" baseline="0">
                <a:blipFill dpi="0" rotWithShape="1">
                  <a:blip r:embed="rId4"/>
                  <a:srcRect/>
                  <a:tile tx="6350" ty="-127000" sx="65000" sy="64000" flip="none" algn="tl"/>
                </a:blipFill>
                <a:latin typeface="+mj-lt"/>
                <a:ea typeface="+mj-ea"/>
                <a:cs typeface="+mj-cs"/>
              </a:rPr>
              <a:t>The Value of Satire</a:t>
            </a:r>
            <a:br>
              <a:rPr lang="en-US" sz="4400" kern="1200" cap="none" baseline="0">
                <a:blipFill dpi="0" rotWithShape="1">
                  <a:blip r:embed="rId4"/>
                  <a:srcRect/>
                  <a:tile tx="6350" ty="-127000" sx="65000" sy="64000" flip="none" algn="tl"/>
                </a:blipFill>
                <a:latin typeface="+mj-lt"/>
                <a:ea typeface="+mj-ea"/>
                <a:cs typeface="+mj-cs"/>
              </a:rPr>
            </a:br>
            <a:br>
              <a:rPr lang="en-US" sz="4400" kern="1200" cap="none" baseline="0">
                <a:blipFill dpi="0" rotWithShape="1">
                  <a:blip r:embed="rId4"/>
                  <a:srcRect/>
                  <a:tile tx="6350" ty="-127000" sx="65000" sy="64000" flip="none" algn="tl"/>
                </a:blipFill>
                <a:latin typeface="+mj-lt"/>
                <a:ea typeface="+mj-ea"/>
                <a:cs typeface="+mj-cs"/>
              </a:rPr>
            </a:br>
            <a:r>
              <a:rPr lang="en-US" sz="4400" kern="1200" cap="none" baseline="0">
                <a:blipFill dpi="0" rotWithShape="1">
                  <a:blip r:embed="rId4"/>
                  <a:srcRect/>
                  <a:tile tx="6350" ty="-127000" sx="65000" sy="64000" flip="none" algn="tl"/>
                </a:blipFill>
                <a:latin typeface="+mj-lt"/>
                <a:ea typeface="+mj-ea"/>
                <a:cs typeface="+mj-cs"/>
              </a:rPr>
              <a:t>Satire can create community and identity. </a:t>
            </a:r>
          </a:p>
        </p:txBody>
      </p:sp>
      <p:pic>
        <p:nvPicPr>
          <p:cNvPr id="4" name="Picture 3" descr="Two women looking at tablet laughing">
            <a:extLst>
              <a:ext uri="{FF2B5EF4-FFF2-40B4-BE49-F238E27FC236}">
                <a16:creationId xmlns:a16="http://schemas.microsoft.com/office/drawing/2014/main" id="{DCBA27C8-0743-47AE-81AA-772F7E51986A}"/>
              </a:ext>
            </a:extLst>
          </p:cNvPr>
          <p:cNvPicPr>
            <a:picLocks noChangeAspect="1"/>
          </p:cNvPicPr>
          <p:nvPr/>
        </p:nvPicPr>
        <p:blipFill rotWithShape="1">
          <a:blip r:embed="rId6"/>
          <a:srcRect l="29747" r="15966" b="-2"/>
          <a:stretch/>
        </p:blipFill>
        <p:spPr>
          <a:xfrm>
            <a:off x="918124" y="1111504"/>
            <a:ext cx="3723212" cy="4578096"/>
          </a:xfrm>
          <a:prstGeom prst="rect">
            <a:avLst/>
          </a:prstGeom>
        </p:spPr>
      </p:pic>
      <p:sp>
        <p:nvSpPr>
          <p:cNvPr id="122" name="Rectangle 121">
            <a:extLst>
              <a:ext uri="{FF2B5EF4-FFF2-40B4-BE49-F238E27FC236}">
                <a16:creationId xmlns:a16="http://schemas.microsoft.com/office/drawing/2014/main" id="{3F5464F3-A9F2-4B5F-8202-B10B70432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123">
            <a:extLst>
              <a:ext uri="{FF2B5EF4-FFF2-40B4-BE49-F238E27FC236}">
                <a16:creationId xmlns:a16="http://schemas.microsoft.com/office/drawing/2014/main" id="{EC79E9A4-961E-4C91-81D3-C635EBF977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125" name="Oval 124">
              <a:extLst>
                <a:ext uri="{FF2B5EF4-FFF2-40B4-BE49-F238E27FC236}">
                  <a16:creationId xmlns:a16="http://schemas.microsoft.com/office/drawing/2014/main" id="{2D8AC53A-96F9-4B3F-9E17-0F9FAAC27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6" name="Oval 125">
              <a:extLst>
                <a:ext uri="{FF2B5EF4-FFF2-40B4-BE49-F238E27FC236}">
                  <a16:creationId xmlns:a16="http://schemas.microsoft.com/office/drawing/2014/main" id="{55D97F20-0E0D-41EB-B87E-ADD535E85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2" name="TextBox 31">
            <a:extLst>
              <a:ext uri="{FF2B5EF4-FFF2-40B4-BE49-F238E27FC236}">
                <a16:creationId xmlns:a16="http://schemas.microsoft.com/office/drawing/2014/main" id="{0EB6EEE2-10FD-49FF-BE63-37023980588B}"/>
              </a:ext>
            </a:extLst>
          </p:cNvPr>
          <p:cNvSpPr txBox="1"/>
          <p:nvPr/>
        </p:nvSpPr>
        <p:spPr>
          <a:xfrm>
            <a:off x="826828" y="5809035"/>
            <a:ext cx="3056421" cy="338554"/>
          </a:xfrm>
          <a:prstGeom prst="rect">
            <a:avLst/>
          </a:prstGeom>
          <a:noFill/>
        </p:spPr>
        <p:txBody>
          <a:bodyPr wrap="square" rtlCol="0">
            <a:spAutoFit/>
          </a:bodyPr>
          <a:lstStyle/>
          <a:p>
            <a:r>
              <a:rPr lang="en-US" sz="1600" dirty="0"/>
              <a:t>Source: Feldman (2017)</a:t>
            </a:r>
          </a:p>
        </p:txBody>
      </p:sp>
    </p:spTree>
    <p:extLst>
      <p:ext uri="{BB962C8B-B14F-4D97-AF65-F5344CB8AC3E}">
        <p14:creationId xmlns:p14="http://schemas.microsoft.com/office/powerpoint/2010/main" val="3941603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9628-493D-4F6C-A74B-EAB53495215E}"/>
              </a:ext>
            </a:extLst>
          </p:cNvPr>
          <p:cNvSpPr>
            <a:spLocks noGrp="1"/>
          </p:cNvSpPr>
          <p:nvPr>
            <p:ph type="title"/>
          </p:nvPr>
        </p:nvSpPr>
        <p:spPr>
          <a:xfrm>
            <a:off x="1069848" y="484632"/>
            <a:ext cx="10058400" cy="1609344"/>
          </a:xfrm>
        </p:spPr>
        <p:txBody>
          <a:bodyPr>
            <a:normAutofit/>
          </a:bodyPr>
          <a:lstStyle/>
          <a:p>
            <a:r>
              <a:rPr lang="en-US" dirty="0"/>
              <a:t>The Value of Satire </a:t>
            </a:r>
          </a:p>
        </p:txBody>
      </p:sp>
      <p:pic>
        <p:nvPicPr>
          <p:cNvPr id="5" name="Picture 4">
            <a:extLst>
              <a:ext uri="{FF2B5EF4-FFF2-40B4-BE49-F238E27FC236}">
                <a16:creationId xmlns:a16="http://schemas.microsoft.com/office/drawing/2014/main" id="{BA5B64FA-7F2A-4629-92D1-9E017EADDDE9}"/>
              </a:ext>
            </a:extLst>
          </p:cNvPr>
          <p:cNvPicPr>
            <a:picLocks noChangeAspect="1"/>
          </p:cNvPicPr>
          <p:nvPr/>
        </p:nvPicPr>
        <p:blipFill rotWithShape="1">
          <a:blip r:embed="rId2"/>
          <a:srcRect l="26702" r="28414"/>
          <a:stretch/>
        </p:blipFill>
        <p:spPr>
          <a:xfrm>
            <a:off x="1099305" y="2156460"/>
            <a:ext cx="4773168" cy="3980688"/>
          </a:xfrm>
          <a:prstGeom prst="rect">
            <a:avLst/>
          </a:prstGeom>
        </p:spPr>
      </p:pic>
      <p:sp>
        <p:nvSpPr>
          <p:cNvPr id="3" name="Content Placeholder 2">
            <a:extLst>
              <a:ext uri="{FF2B5EF4-FFF2-40B4-BE49-F238E27FC236}">
                <a16:creationId xmlns:a16="http://schemas.microsoft.com/office/drawing/2014/main" id="{6FF6FF95-2E76-4CDE-B823-63B8B01D33C1}"/>
              </a:ext>
            </a:extLst>
          </p:cNvPr>
          <p:cNvSpPr>
            <a:spLocks noGrp="1"/>
          </p:cNvSpPr>
          <p:nvPr>
            <p:ph idx="1"/>
          </p:nvPr>
        </p:nvSpPr>
        <p:spPr>
          <a:xfrm>
            <a:off x="6355080" y="2121408"/>
            <a:ext cx="4773168" cy="4050792"/>
          </a:xfrm>
        </p:spPr>
        <p:txBody>
          <a:bodyPr>
            <a:noAutofit/>
          </a:bodyPr>
          <a:lstStyle/>
          <a:p>
            <a:pPr marL="0" indent="0">
              <a:buNone/>
            </a:pPr>
            <a:r>
              <a:rPr lang="en-US" sz="3200" dirty="0"/>
              <a:t>Satire can disrupt counterarguing and encourage persuasion via message discounting or reduction in mental resources.</a:t>
            </a:r>
          </a:p>
        </p:txBody>
      </p:sp>
      <p:sp>
        <p:nvSpPr>
          <p:cNvPr id="6" name="TextBox 5">
            <a:extLst>
              <a:ext uri="{FF2B5EF4-FFF2-40B4-BE49-F238E27FC236}">
                <a16:creationId xmlns:a16="http://schemas.microsoft.com/office/drawing/2014/main" id="{A32B423E-EFFE-4074-A974-26B8FB321AAF}"/>
              </a:ext>
            </a:extLst>
          </p:cNvPr>
          <p:cNvSpPr txBox="1"/>
          <p:nvPr/>
        </p:nvSpPr>
        <p:spPr>
          <a:xfrm>
            <a:off x="2342409" y="6137148"/>
            <a:ext cx="3056421" cy="338554"/>
          </a:xfrm>
          <a:prstGeom prst="rect">
            <a:avLst/>
          </a:prstGeom>
          <a:noFill/>
        </p:spPr>
        <p:txBody>
          <a:bodyPr wrap="square" rtlCol="0">
            <a:spAutoFit/>
          </a:bodyPr>
          <a:lstStyle/>
          <a:p>
            <a:r>
              <a:rPr lang="en-US" sz="1600" dirty="0"/>
              <a:t>Source: Feldman (2017)</a:t>
            </a:r>
          </a:p>
        </p:txBody>
      </p:sp>
    </p:spTree>
    <p:extLst>
      <p:ext uri="{BB962C8B-B14F-4D97-AF65-F5344CB8AC3E}">
        <p14:creationId xmlns:p14="http://schemas.microsoft.com/office/powerpoint/2010/main" val="3190047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607F89-31D3-4DEF-A2A3-0D6BC6A7F578}"/>
              </a:ext>
            </a:extLst>
          </p:cNvPr>
          <p:cNvPicPr>
            <a:picLocks noChangeAspect="1"/>
          </p:cNvPicPr>
          <p:nvPr/>
        </p:nvPicPr>
        <p:blipFill rotWithShape="1">
          <a:blip r:embed="rId3"/>
          <a:srcRect l="19764" r="19145"/>
          <a:stretch/>
        </p:blipFill>
        <p:spPr>
          <a:xfrm>
            <a:off x="1613" y="3799"/>
            <a:ext cx="7548923" cy="6857990"/>
          </a:xfrm>
          <a:prstGeom prst="rect">
            <a:avLst/>
          </a:prstGeom>
        </p:spPr>
      </p:pic>
      <p:sp>
        <p:nvSpPr>
          <p:cNvPr id="10" name="Rectangle 9">
            <a:extLst>
              <a:ext uri="{FF2B5EF4-FFF2-40B4-BE49-F238E27FC236}">
                <a16:creationId xmlns:a16="http://schemas.microsoft.com/office/drawing/2014/main" id="{E3884964-73BC-4492-9C4B-01BD487C1E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266" y="0"/>
            <a:ext cx="4639734"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52B74-1B8C-42D5-86D8-6403914F89A7}"/>
              </a:ext>
            </a:extLst>
          </p:cNvPr>
          <p:cNvSpPr>
            <a:spLocks noGrp="1"/>
          </p:cNvSpPr>
          <p:nvPr>
            <p:ph type="title"/>
          </p:nvPr>
        </p:nvSpPr>
        <p:spPr>
          <a:xfrm>
            <a:off x="7883612" y="484632"/>
            <a:ext cx="3816774" cy="1609344"/>
          </a:xfrm>
          <a:ln>
            <a:noFill/>
          </a:ln>
        </p:spPr>
        <p:txBody>
          <a:bodyPr>
            <a:normAutofit fontScale="90000"/>
          </a:bodyPr>
          <a:lstStyle/>
          <a:p>
            <a:r>
              <a:rPr lang="en-US" sz="4400" dirty="0"/>
              <a:t>The Trouble With Satire</a:t>
            </a:r>
          </a:p>
        </p:txBody>
      </p:sp>
      <p:sp>
        <p:nvSpPr>
          <p:cNvPr id="3" name="Content Placeholder 2">
            <a:extLst>
              <a:ext uri="{FF2B5EF4-FFF2-40B4-BE49-F238E27FC236}">
                <a16:creationId xmlns:a16="http://schemas.microsoft.com/office/drawing/2014/main" id="{E352CCF8-A8EC-40F0-A29E-1798B2DCA450}"/>
              </a:ext>
            </a:extLst>
          </p:cNvPr>
          <p:cNvSpPr>
            <a:spLocks noGrp="1"/>
          </p:cNvSpPr>
          <p:nvPr>
            <p:ph idx="1"/>
          </p:nvPr>
        </p:nvSpPr>
        <p:spPr>
          <a:xfrm>
            <a:off x="7883611" y="2121408"/>
            <a:ext cx="4083418" cy="4050792"/>
          </a:xfrm>
        </p:spPr>
        <p:txBody>
          <a:bodyPr>
            <a:normAutofit/>
          </a:bodyPr>
          <a:lstStyle/>
          <a:p>
            <a:r>
              <a:rPr lang="en-US" sz="2800" dirty="0"/>
              <a:t>Sometimes, audience </a:t>
            </a:r>
            <a:r>
              <a:rPr lang="en-US" sz="2800" i="1" dirty="0"/>
              <a:t>misreads/misinterprets </a:t>
            </a:r>
            <a:r>
              <a:rPr lang="en-US" sz="2800" dirty="0"/>
              <a:t>satire (explicit vs. implicit; overt vs. covert).</a:t>
            </a:r>
          </a:p>
          <a:p>
            <a:r>
              <a:rPr lang="en-US" sz="2800" dirty="0"/>
              <a:t>Tendency to “see what you want to see”.</a:t>
            </a:r>
          </a:p>
          <a:p>
            <a:endParaRPr lang="en-US" sz="1600" dirty="0"/>
          </a:p>
          <a:p>
            <a:endParaRPr lang="en-US" sz="1600" dirty="0"/>
          </a:p>
        </p:txBody>
      </p:sp>
      <p:grpSp>
        <p:nvGrpSpPr>
          <p:cNvPr id="12" name="Group 11">
            <a:extLst>
              <a:ext uri="{FF2B5EF4-FFF2-40B4-BE49-F238E27FC236}">
                <a16:creationId xmlns:a16="http://schemas.microsoft.com/office/drawing/2014/main" id="{CCC59035-11A0-4F69-86CA-B9E9251919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33BAE490-B91A-418F-A7AB-68EB822F4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8DB05369-8B7F-486A-A4F1-F37A0DFB9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5" name="TextBox 14">
            <a:extLst>
              <a:ext uri="{FF2B5EF4-FFF2-40B4-BE49-F238E27FC236}">
                <a16:creationId xmlns:a16="http://schemas.microsoft.com/office/drawing/2014/main" id="{CE4AF4A6-043D-4584-96EA-140B0DC4B706}"/>
              </a:ext>
            </a:extLst>
          </p:cNvPr>
          <p:cNvSpPr txBox="1"/>
          <p:nvPr/>
        </p:nvSpPr>
        <p:spPr>
          <a:xfrm>
            <a:off x="7883611" y="6492382"/>
            <a:ext cx="3056421" cy="338554"/>
          </a:xfrm>
          <a:prstGeom prst="rect">
            <a:avLst/>
          </a:prstGeom>
          <a:noFill/>
        </p:spPr>
        <p:txBody>
          <a:bodyPr wrap="square" rtlCol="0">
            <a:spAutoFit/>
          </a:bodyPr>
          <a:lstStyle/>
          <a:p>
            <a:r>
              <a:rPr lang="en-US" sz="1600" dirty="0"/>
              <a:t>Source: Feldman (2017)</a:t>
            </a:r>
          </a:p>
        </p:txBody>
      </p:sp>
    </p:spTree>
    <p:extLst>
      <p:ext uri="{BB962C8B-B14F-4D97-AF65-F5344CB8AC3E}">
        <p14:creationId xmlns:p14="http://schemas.microsoft.com/office/powerpoint/2010/main" val="2018769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2B74-1B8C-42D5-86D8-6403914F89A7}"/>
              </a:ext>
            </a:extLst>
          </p:cNvPr>
          <p:cNvSpPr>
            <a:spLocks noGrp="1"/>
          </p:cNvSpPr>
          <p:nvPr>
            <p:ph type="title"/>
          </p:nvPr>
        </p:nvSpPr>
        <p:spPr>
          <a:xfrm>
            <a:off x="1069848" y="484632"/>
            <a:ext cx="10058400" cy="1609344"/>
          </a:xfrm>
        </p:spPr>
        <p:txBody>
          <a:bodyPr anchor="t">
            <a:normAutofit/>
          </a:bodyPr>
          <a:lstStyle/>
          <a:p>
            <a:r>
              <a:rPr lang="en-US" dirty="0"/>
              <a:t>The Trouble With Satire</a:t>
            </a:r>
          </a:p>
        </p:txBody>
      </p:sp>
      <p:sp>
        <p:nvSpPr>
          <p:cNvPr id="3" name="Content Placeholder 2">
            <a:extLst>
              <a:ext uri="{FF2B5EF4-FFF2-40B4-BE49-F238E27FC236}">
                <a16:creationId xmlns:a16="http://schemas.microsoft.com/office/drawing/2014/main" id="{E352CCF8-A8EC-40F0-A29E-1798B2DCA450}"/>
              </a:ext>
            </a:extLst>
          </p:cNvPr>
          <p:cNvSpPr>
            <a:spLocks noGrp="1"/>
          </p:cNvSpPr>
          <p:nvPr>
            <p:ph idx="1"/>
          </p:nvPr>
        </p:nvSpPr>
        <p:spPr>
          <a:xfrm>
            <a:off x="1069848" y="1490321"/>
            <a:ext cx="4773168" cy="4883048"/>
          </a:xfrm>
        </p:spPr>
        <p:txBody>
          <a:bodyPr>
            <a:normAutofit fontScale="85000" lnSpcReduction="20000"/>
          </a:bodyPr>
          <a:lstStyle/>
          <a:p>
            <a:pPr>
              <a:lnSpc>
                <a:spcPct val="120000"/>
              </a:lnSpc>
            </a:pPr>
            <a:r>
              <a:rPr lang="en-US" sz="2400" dirty="0"/>
              <a:t>Satire can alienate those who feel mocked (generally conservatives and Republicans).</a:t>
            </a:r>
          </a:p>
          <a:p>
            <a:pPr>
              <a:lnSpc>
                <a:spcPct val="120000"/>
              </a:lnSpc>
            </a:pPr>
            <a:r>
              <a:rPr lang="en-US" sz="2400" dirty="0"/>
              <a:t>Satire can reduce tolerance of dissenting views among those who agree with satirist.</a:t>
            </a:r>
          </a:p>
          <a:p>
            <a:pPr>
              <a:lnSpc>
                <a:spcPct val="120000"/>
              </a:lnSpc>
            </a:pPr>
            <a:r>
              <a:rPr lang="en-US" sz="2400" dirty="0"/>
              <a:t>Satire is more appealing to liberals than conservatives.</a:t>
            </a:r>
          </a:p>
          <a:p>
            <a:pPr>
              <a:lnSpc>
                <a:spcPct val="120000"/>
              </a:lnSpc>
            </a:pPr>
            <a:r>
              <a:rPr lang="en-US" sz="2400" dirty="0"/>
              <a:t>Let’s learn more about the psychological reasons why satire is more appealing to liberals than conservatives by </a:t>
            </a:r>
            <a:r>
              <a:rPr lang="en-US" sz="2400" dirty="0">
                <a:hlinkClick r:id="rId2"/>
              </a:rPr>
              <a:t>watching or reading the transcript of this Ted talk.</a:t>
            </a:r>
            <a:endParaRPr lang="en-US" sz="2400" dirty="0"/>
          </a:p>
          <a:p>
            <a:pPr marL="0" indent="0">
              <a:buNone/>
            </a:pPr>
            <a:endParaRPr lang="en-US" dirty="0"/>
          </a:p>
          <a:p>
            <a:endParaRPr lang="en-US" dirty="0"/>
          </a:p>
          <a:p>
            <a:endParaRPr lang="en-US" dirty="0"/>
          </a:p>
        </p:txBody>
      </p:sp>
      <p:pic>
        <p:nvPicPr>
          <p:cNvPr id="5" name="Picture 4">
            <a:extLst>
              <a:ext uri="{FF2B5EF4-FFF2-40B4-BE49-F238E27FC236}">
                <a16:creationId xmlns:a16="http://schemas.microsoft.com/office/drawing/2014/main" id="{B9CEC079-6CB4-4F20-89CD-02334BB0ADB0}"/>
              </a:ext>
            </a:extLst>
          </p:cNvPr>
          <p:cNvPicPr>
            <a:picLocks noChangeAspect="1"/>
          </p:cNvPicPr>
          <p:nvPr/>
        </p:nvPicPr>
        <p:blipFill>
          <a:blip r:embed="rId3"/>
          <a:stretch>
            <a:fillRect/>
          </a:stretch>
        </p:blipFill>
        <p:spPr>
          <a:xfrm>
            <a:off x="6293414" y="1560698"/>
            <a:ext cx="4773168" cy="2672974"/>
          </a:xfrm>
          <a:prstGeom prst="rect">
            <a:avLst/>
          </a:prstGeom>
        </p:spPr>
      </p:pic>
    </p:spTree>
    <p:extLst>
      <p:ext uri="{BB962C8B-B14F-4D97-AF65-F5344CB8AC3E}">
        <p14:creationId xmlns:p14="http://schemas.microsoft.com/office/powerpoint/2010/main" val="262014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2B74-1B8C-42D5-86D8-6403914F89A7}"/>
              </a:ext>
            </a:extLst>
          </p:cNvPr>
          <p:cNvSpPr>
            <a:spLocks noGrp="1"/>
          </p:cNvSpPr>
          <p:nvPr>
            <p:ph type="title"/>
          </p:nvPr>
        </p:nvSpPr>
        <p:spPr>
          <a:xfrm>
            <a:off x="6766676" y="484632"/>
            <a:ext cx="4776394" cy="1609344"/>
          </a:xfrm>
        </p:spPr>
        <p:txBody>
          <a:bodyPr>
            <a:normAutofit/>
          </a:bodyPr>
          <a:lstStyle/>
          <a:p>
            <a:r>
              <a:rPr lang="en-US" sz="4400"/>
              <a:t>The Trouble With Satire</a:t>
            </a:r>
          </a:p>
        </p:txBody>
      </p:sp>
      <p:sp>
        <p:nvSpPr>
          <p:cNvPr id="16" name="Rectangle 15">
            <a:extLst>
              <a:ext uri="{FF2B5EF4-FFF2-40B4-BE49-F238E27FC236}">
                <a16:creationId xmlns:a16="http://schemas.microsoft.com/office/drawing/2014/main" id="{15F4F505-CBFA-47D1-839B-E29D60F7C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39301"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62E286-B89B-4C6B-9393-7430476E9D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697" y="640078"/>
            <a:ext cx="3152908" cy="311873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atellite dish">
            <a:extLst>
              <a:ext uri="{FF2B5EF4-FFF2-40B4-BE49-F238E27FC236}">
                <a16:creationId xmlns:a16="http://schemas.microsoft.com/office/drawing/2014/main" id="{9461E1D6-2096-4183-AA79-8197F0DD2F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4691" y="804986"/>
            <a:ext cx="2788920" cy="2788920"/>
          </a:xfrm>
          <a:prstGeom prst="rect">
            <a:avLst/>
          </a:prstGeom>
        </p:spPr>
      </p:pic>
      <p:sp>
        <p:nvSpPr>
          <p:cNvPr id="20" name="Rectangle 19">
            <a:extLst>
              <a:ext uri="{FF2B5EF4-FFF2-40B4-BE49-F238E27FC236}">
                <a16:creationId xmlns:a16="http://schemas.microsoft.com/office/drawing/2014/main" id="{CA741929-7525-41F1-B5A3-CF9F36D1F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39090" y="640078"/>
            <a:ext cx="2153701" cy="20452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Megaphone">
            <a:extLst>
              <a:ext uri="{FF2B5EF4-FFF2-40B4-BE49-F238E27FC236}">
                <a16:creationId xmlns:a16="http://schemas.microsoft.com/office/drawing/2014/main" id="{754FD200-745C-4FCC-93B5-2CF1E3A55A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69580" y="804986"/>
            <a:ext cx="1709614" cy="1709614"/>
          </a:xfrm>
          <a:prstGeom prst="rect">
            <a:avLst/>
          </a:prstGeom>
        </p:spPr>
      </p:pic>
      <p:sp>
        <p:nvSpPr>
          <p:cNvPr id="22" name="Rectangle 21">
            <a:extLst>
              <a:ext uri="{FF2B5EF4-FFF2-40B4-BE49-F238E27FC236}">
                <a16:creationId xmlns:a16="http://schemas.microsoft.com/office/drawing/2014/main" id="{B32FCC94-3E67-4AC5-AF98-A90AF32856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697" y="3923723"/>
            <a:ext cx="3152908" cy="212609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Radio microphone">
            <a:extLst>
              <a:ext uri="{FF2B5EF4-FFF2-40B4-BE49-F238E27FC236}">
                <a16:creationId xmlns:a16="http://schemas.microsoft.com/office/drawing/2014/main" id="{73926B28-8AD8-4C4F-9C2F-954732325C5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59215" y="4147456"/>
            <a:ext cx="1739871" cy="1739871"/>
          </a:xfrm>
          <a:prstGeom prst="rect">
            <a:avLst/>
          </a:prstGeom>
        </p:spPr>
      </p:pic>
      <p:sp>
        <p:nvSpPr>
          <p:cNvPr id="24" name="Rectangle 23">
            <a:extLst>
              <a:ext uri="{FF2B5EF4-FFF2-40B4-BE49-F238E27FC236}">
                <a16:creationId xmlns:a16="http://schemas.microsoft.com/office/drawing/2014/main" id="{F33D674C-CD90-4E24-9D59-6E1DFE2DE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5983" y="2835334"/>
            <a:ext cx="2136808" cy="32144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Satellite">
            <a:extLst>
              <a:ext uri="{FF2B5EF4-FFF2-40B4-BE49-F238E27FC236}">
                <a16:creationId xmlns:a16="http://schemas.microsoft.com/office/drawing/2014/main" id="{0D1826E5-69D0-4990-AAF7-A18F10CF735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19131" y="3537320"/>
            <a:ext cx="1810512" cy="1810512"/>
          </a:xfrm>
          <a:prstGeom prst="rect">
            <a:avLst/>
          </a:prstGeom>
        </p:spPr>
      </p:pic>
      <p:sp>
        <p:nvSpPr>
          <p:cNvPr id="3" name="Content Placeholder 2">
            <a:extLst>
              <a:ext uri="{FF2B5EF4-FFF2-40B4-BE49-F238E27FC236}">
                <a16:creationId xmlns:a16="http://schemas.microsoft.com/office/drawing/2014/main" id="{E352CCF8-A8EC-40F0-A29E-1798B2DCA450}"/>
              </a:ext>
            </a:extLst>
          </p:cNvPr>
          <p:cNvSpPr>
            <a:spLocks noGrp="1"/>
          </p:cNvSpPr>
          <p:nvPr>
            <p:ph idx="1"/>
          </p:nvPr>
        </p:nvSpPr>
        <p:spPr>
          <a:xfrm>
            <a:off x="6766675" y="2121408"/>
            <a:ext cx="4776393" cy="4092579"/>
          </a:xfrm>
        </p:spPr>
        <p:txBody>
          <a:bodyPr>
            <a:normAutofit/>
          </a:bodyPr>
          <a:lstStyle/>
          <a:p>
            <a:r>
              <a:rPr lang="en-US" sz="2400" dirty="0"/>
              <a:t>Satire will never reach as many people than traditional news.</a:t>
            </a:r>
          </a:p>
          <a:p>
            <a:r>
              <a:rPr lang="en-US" sz="2400" dirty="0"/>
              <a:t>There is still a lot that we don’t know about satire and science.</a:t>
            </a:r>
          </a:p>
          <a:p>
            <a:endParaRPr lang="en-US" sz="1800" dirty="0"/>
          </a:p>
          <a:p>
            <a:endParaRPr lang="en-US" sz="1800" dirty="0"/>
          </a:p>
        </p:txBody>
      </p:sp>
      <p:sp>
        <p:nvSpPr>
          <p:cNvPr id="13" name="TextBox 12">
            <a:extLst>
              <a:ext uri="{FF2B5EF4-FFF2-40B4-BE49-F238E27FC236}">
                <a16:creationId xmlns:a16="http://schemas.microsoft.com/office/drawing/2014/main" id="{01ACFCB1-C29C-47C1-B813-65F96EEB719A}"/>
              </a:ext>
            </a:extLst>
          </p:cNvPr>
          <p:cNvSpPr txBox="1"/>
          <p:nvPr/>
        </p:nvSpPr>
        <p:spPr>
          <a:xfrm>
            <a:off x="6870629" y="6302412"/>
            <a:ext cx="3056421" cy="338554"/>
          </a:xfrm>
          <a:prstGeom prst="rect">
            <a:avLst/>
          </a:prstGeom>
          <a:noFill/>
        </p:spPr>
        <p:txBody>
          <a:bodyPr wrap="square" rtlCol="0">
            <a:spAutoFit/>
          </a:bodyPr>
          <a:lstStyle/>
          <a:p>
            <a:r>
              <a:rPr lang="en-US" sz="1600" dirty="0"/>
              <a:t>Source: Feldman (2017)</a:t>
            </a:r>
          </a:p>
        </p:txBody>
      </p:sp>
      <p:sp>
        <p:nvSpPr>
          <p:cNvPr id="14" name="Speech Bubble: Rectangle with Corners Rounded 13">
            <a:extLst>
              <a:ext uri="{FF2B5EF4-FFF2-40B4-BE49-F238E27FC236}">
                <a16:creationId xmlns:a16="http://schemas.microsoft.com/office/drawing/2014/main" id="{70BCC099-8335-46BE-B64D-63C91EC840A3}"/>
              </a:ext>
            </a:extLst>
          </p:cNvPr>
          <p:cNvSpPr/>
          <p:nvPr/>
        </p:nvSpPr>
        <p:spPr>
          <a:xfrm>
            <a:off x="6870629" y="3997718"/>
            <a:ext cx="2874551" cy="1700864"/>
          </a:xfrm>
          <a:prstGeom prst="wedgeRoundRectCallout">
            <a:avLst>
              <a:gd name="adj1" fmla="val 70640"/>
              <a:gd name="adj2" fmla="val 388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 What are the pros and cons of satire as another way to communicate about science?</a:t>
            </a:r>
          </a:p>
        </p:txBody>
      </p:sp>
    </p:spTree>
    <p:extLst>
      <p:ext uri="{BB962C8B-B14F-4D97-AF65-F5344CB8AC3E}">
        <p14:creationId xmlns:p14="http://schemas.microsoft.com/office/powerpoint/2010/main" val="9850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ACBC-EAD1-4117-9D94-46033E4E66D6}"/>
              </a:ext>
            </a:extLst>
          </p:cNvPr>
          <p:cNvSpPr>
            <a:spLocks noGrp="1"/>
          </p:cNvSpPr>
          <p:nvPr>
            <p:ph type="title"/>
          </p:nvPr>
        </p:nvSpPr>
        <p:spPr>
          <a:xfrm>
            <a:off x="702219" y="484632"/>
            <a:ext cx="10426029" cy="1609344"/>
          </a:xfrm>
        </p:spPr>
        <p:txBody>
          <a:bodyPr>
            <a:normAutofit fontScale="90000"/>
          </a:bodyPr>
          <a:lstStyle/>
          <a:p>
            <a:r>
              <a:rPr lang="en-US" dirty="0"/>
              <a:t>Short-Write for Week 4, Video 3</a:t>
            </a:r>
            <a:br>
              <a:rPr lang="en-US" dirty="0"/>
            </a:br>
            <a:r>
              <a:rPr lang="en-US" dirty="0"/>
              <a:t>Satire Covers Science</a:t>
            </a:r>
          </a:p>
        </p:txBody>
      </p:sp>
      <p:sp>
        <p:nvSpPr>
          <p:cNvPr id="3" name="Content Placeholder 2">
            <a:extLst>
              <a:ext uri="{FF2B5EF4-FFF2-40B4-BE49-F238E27FC236}">
                <a16:creationId xmlns:a16="http://schemas.microsoft.com/office/drawing/2014/main" id="{0E93943F-32E2-46D8-944C-3C86491D00A1}"/>
              </a:ext>
            </a:extLst>
          </p:cNvPr>
          <p:cNvSpPr>
            <a:spLocks noGrp="1"/>
          </p:cNvSpPr>
          <p:nvPr>
            <p:ph idx="1"/>
          </p:nvPr>
        </p:nvSpPr>
        <p:spPr>
          <a:xfrm>
            <a:off x="702219" y="2224088"/>
            <a:ext cx="7363715" cy="4560659"/>
          </a:xfrm>
        </p:spPr>
        <p:txBody>
          <a:bodyPr>
            <a:normAutofit/>
          </a:bodyPr>
          <a:lstStyle/>
          <a:p>
            <a:r>
              <a:rPr lang="en-US" sz="1800" dirty="0"/>
              <a:t>Issue: Quality of Science Journalism in America</a:t>
            </a:r>
          </a:p>
          <a:p>
            <a:r>
              <a:rPr lang="en-US" sz="1800" dirty="0"/>
              <a:t>Goal: Recognize and identify specific criticisms about common practices in science journalism</a:t>
            </a:r>
          </a:p>
          <a:p>
            <a:r>
              <a:rPr lang="en-US" sz="1800" dirty="0"/>
              <a:t>Length: About 1 to 1.5 pages, double-spaced </a:t>
            </a:r>
          </a:p>
          <a:p>
            <a:r>
              <a:rPr lang="en-US" sz="1800" dirty="0"/>
              <a:t>Tip: Remember to integrate references to course readings or lecture videos.</a:t>
            </a:r>
          </a:p>
          <a:p>
            <a:pPr marL="457200" indent="-457200">
              <a:buFont typeface="+mj-lt"/>
              <a:buAutoNum type="arabicPeriod"/>
            </a:pPr>
            <a:r>
              <a:rPr lang="en-US" sz="1800" dirty="0"/>
              <a:t>Identify and briefly describe each unique criticism that John Oliver discusses about science journalism. </a:t>
            </a:r>
          </a:p>
          <a:p>
            <a:pPr marL="457200" indent="-457200">
              <a:buFont typeface="+mj-lt"/>
              <a:buAutoNum type="arabicPeriod"/>
            </a:pPr>
            <a:r>
              <a:rPr lang="en-US" sz="1800" dirty="0"/>
              <a:t>Discuss which two or three criticisms you find most pressing and concerning as a science news consumer. </a:t>
            </a:r>
          </a:p>
          <a:p>
            <a:pPr marL="457200" indent="-457200">
              <a:buFont typeface="+mj-lt"/>
              <a:buAutoNum type="arabicPeriod"/>
            </a:pPr>
            <a:r>
              <a:rPr lang="en-US" sz="1800" dirty="0"/>
              <a:t>Discuss to what extent you think Jon Oliver's satire is damaging itself to the public dialogue surrounding science. </a:t>
            </a:r>
          </a:p>
        </p:txBody>
      </p:sp>
      <p:pic>
        <p:nvPicPr>
          <p:cNvPr id="6" name="Picture 5">
            <a:extLst>
              <a:ext uri="{FF2B5EF4-FFF2-40B4-BE49-F238E27FC236}">
                <a16:creationId xmlns:a16="http://schemas.microsoft.com/office/drawing/2014/main" id="{D42E8788-C159-45D2-9B3C-BD6EA7AD06A5}"/>
              </a:ext>
            </a:extLst>
          </p:cNvPr>
          <p:cNvPicPr>
            <a:picLocks noChangeAspect="1"/>
          </p:cNvPicPr>
          <p:nvPr/>
        </p:nvPicPr>
        <p:blipFill rotWithShape="1">
          <a:blip r:embed="rId2"/>
          <a:srcRect l="4268" t="31465" r="75842" b="37265"/>
          <a:stretch/>
        </p:blipFill>
        <p:spPr>
          <a:xfrm>
            <a:off x="7956795" y="2224088"/>
            <a:ext cx="4087334" cy="2409824"/>
          </a:xfrm>
          <a:prstGeom prst="rect">
            <a:avLst/>
          </a:prstGeom>
        </p:spPr>
      </p:pic>
    </p:spTree>
    <p:extLst>
      <p:ext uri="{BB962C8B-B14F-4D97-AF65-F5344CB8AC3E}">
        <p14:creationId xmlns:p14="http://schemas.microsoft.com/office/powerpoint/2010/main" val="23420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08861-AF28-41B4-9D1A-EBBE2804EC4E}"/>
              </a:ext>
            </a:extLst>
          </p:cNvPr>
          <p:cNvSpPr>
            <a:spLocks noGrp="1"/>
          </p:cNvSpPr>
          <p:nvPr>
            <p:ph type="ctrTitle"/>
          </p:nvPr>
        </p:nvSpPr>
        <p:spPr/>
        <p:txBody>
          <a:bodyPr/>
          <a:lstStyle/>
          <a:p>
            <a:r>
              <a:rPr lang="en-US" dirty="0"/>
              <a:t>Improving Science Journalism</a:t>
            </a:r>
          </a:p>
        </p:txBody>
      </p:sp>
      <p:sp>
        <p:nvSpPr>
          <p:cNvPr id="3" name="Subtitle 2">
            <a:extLst>
              <a:ext uri="{FF2B5EF4-FFF2-40B4-BE49-F238E27FC236}">
                <a16:creationId xmlns:a16="http://schemas.microsoft.com/office/drawing/2014/main" id="{0A9D8987-87C1-4A06-BA85-DDBD2A75667A}"/>
              </a:ext>
            </a:extLst>
          </p:cNvPr>
          <p:cNvSpPr>
            <a:spLocks noGrp="1"/>
          </p:cNvSpPr>
          <p:nvPr>
            <p:ph type="subTitle" idx="1"/>
          </p:nvPr>
        </p:nvSpPr>
        <p:spPr/>
        <p:txBody>
          <a:bodyPr>
            <a:normAutofit/>
          </a:bodyPr>
          <a:lstStyle/>
          <a:p>
            <a:r>
              <a:rPr lang="en-US" sz="4400" dirty="0"/>
              <a:t>Week 4, Video 4</a:t>
            </a:r>
          </a:p>
        </p:txBody>
      </p:sp>
      <p:sp>
        <p:nvSpPr>
          <p:cNvPr id="4" name="Speech Bubble: Rectangle with Corners Rounded 3">
            <a:extLst>
              <a:ext uri="{FF2B5EF4-FFF2-40B4-BE49-F238E27FC236}">
                <a16:creationId xmlns:a16="http://schemas.microsoft.com/office/drawing/2014/main" id="{BAFFEDDB-F390-4AB5-B3D7-7E3A3B6631A8}"/>
              </a:ext>
            </a:extLst>
          </p:cNvPr>
          <p:cNvSpPr/>
          <p:nvPr/>
        </p:nvSpPr>
        <p:spPr>
          <a:xfrm>
            <a:off x="5678373" y="4688194"/>
            <a:ext cx="2995797" cy="2000566"/>
          </a:xfrm>
          <a:prstGeom prst="wedgeRoundRectCallout">
            <a:avLst>
              <a:gd name="adj1" fmla="val 77534"/>
              <a:gd name="adj2" fmla="val 48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a:t>
            </a:r>
          </a:p>
          <a:p>
            <a:pPr algn="ctr"/>
            <a:r>
              <a:rPr lang="en-US" dirty="0"/>
              <a:t>What are solutions to these problems with science journalism that we’ve identified?</a:t>
            </a:r>
          </a:p>
        </p:txBody>
      </p:sp>
    </p:spTree>
    <p:extLst>
      <p:ext uri="{BB962C8B-B14F-4D97-AF65-F5344CB8AC3E}">
        <p14:creationId xmlns:p14="http://schemas.microsoft.com/office/powerpoint/2010/main" val="3581192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E8E07-9D90-4006-9B98-455FD129682C}"/>
              </a:ext>
            </a:extLst>
          </p:cNvPr>
          <p:cNvSpPr>
            <a:spLocks noGrp="1"/>
          </p:cNvSpPr>
          <p:nvPr>
            <p:ph type="title"/>
          </p:nvPr>
        </p:nvSpPr>
        <p:spPr>
          <a:xfrm>
            <a:off x="1069848" y="247545"/>
            <a:ext cx="10058400" cy="1846431"/>
          </a:xfrm>
        </p:spPr>
        <p:txBody>
          <a:bodyPr>
            <a:normAutofit fontScale="90000"/>
          </a:bodyPr>
          <a:lstStyle/>
          <a:p>
            <a:r>
              <a:rPr lang="en-US" dirty="0"/>
              <a:t>Consider New Models of Knowledge-Based Journalism</a:t>
            </a:r>
          </a:p>
        </p:txBody>
      </p:sp>
      <p:sp>
        <p:nvSpPr>
          <p:cNvPr id="3" name="Content Placeholder 2">
            <a:extLst>
              <a:ext uri="{FF2B5EF4-FFF2-40B4-BE49-F238E27FC236}">
                <a16:creationId xmlns:a16="http://schemas.microsoft.com/office/drawing/2014/main" id="{56BB23B4-C98D-4C83-A7DA-A02AD4F87AC4}"/>
              </a:ext>
            </a:extLst>
          </p:cNvPr>
          <p:cNvSpPr>
            <a:spLocks noGrp="1"/>
          </p:cNvSpPr>
          <p:nvPr>
            <p:ph idx="1"/>
          </p:nvPr>
        </p:nvSpPr>
        <p:spPr>
          <a:xfrm>
            <a:off x="1066800" y="1964798"/>
            <a:ext cx="10058400" cy="4050792"/>
          </a:xfrm>
        </p:spPr>
        <p:txBody>
          <a:bodyPr>
            <a:normAutofit/>
          </a:bodyPr>
          <a:lstStyle/>
          <a:p>
            <a:pPr marL="0" indent="0">
              <a:buNone/>
            </a:pPr>
            <a:r>
              <a:rPr lang="en-US" dirty="0"/>
              <a:t>Traditional role of science reporting should be supplemented by these knowledge-based journalistic goals:</a:t>
            </a:r>
          </a:p>
        </p:txBody>
      </p:sp>
      <p:sp>
        <p:nvSpPr>
          <p:cNvPr id="4" name="Isosceles Triangle 3">
            <a:extLst>
              <a:ext uri="{FF2B5EF4-FFF2-40B4-BE49-F238E27FC236}">
                <a16:creationId xmlns:a16="http://schemas.microsoft.com/office/drawing/2014/main" id="{AF2F99E6-9AC1-4832-B8EE-F8C18C3C383B}"/>
              </a:ext>
            </a:extLst>
          </p:cNvPr>
          <p:cNvSpPr/>
          <p:nvPr/>
        </p:nvSpPr>
        <p:spPr>
          <a:xfrm>
            <a:off x="6270031" y="2601746"/>
            <a:ext cx="4865012" cy="4127429"/>
          </a:xfrm>
          <a:prstGeom prst="triangle">
            <a:avLst>
              <a:gd name="adj" fmla="val 476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Policy Brokers</a:t>
            </a:r>
            <a:endParaRPr lang="en-US" sz="1600" dirty="0"/>
          </a:p>
          <a:p>
            <a:pPr algn="ctr"/>
            <a:r>
              <a:rPr lang="en-US" sz="1600" dirty="0"/>
              <a:t>Counter group-think and diffuse polarization in science controversies by expanding the range of policy options and technologies under consideration by the public.</a:t>
            </a:r>
          </a:p>
          <a:p>
            <a:pPr algn="ctr"/>
            <a:endParaRPr lang="en-US" sz="2400" dirty="0"/>
          </a:p>
        </p:txBody>
      </p:sp>
      <p:sp>
        <p:nvSpPr>
          <p:cNvPr id="6" name="Pentagon 5">
            <a:extLst>
              <a:ext uri="{FF2B5EF4-FFF2-40B4-BE49-F238E27FC236}">
                <a16:creationId xmlns:a16="http://schemas.microsoft.com/office/drawing/2014/main" id="{7E481A68-1CA6-48E4-A043-A0A56A284925}"/>
              </a:ext>
            </a:extLst>
          </p:cNvPr>
          <p:cNvSpPr/>
          <p:nvPr/>
        </p:nvSpPr>
        <p:spPr>
          <a:xfrm>
            <a:off x="3560325" y="2417940"/>
            <a:ext cx="3185370" cy="4311235"/>
          </a:xfrm>
          <a:prstGeom prst="pent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Dialogue Brokers</a:t>
            </a:r>
          </a:p>
          <a:p>
            <a:pPr algn="ctr"/>
            <a:r>
              <a:rPr lang="en-US" sz="1600" dirty="0"/>
              <a:t>Foster discussion among diverse stakeholders using social media tools; Encourage audiences to recognize the gray areas and different perspectives.</a:t>
            </a:r>
          </a:p>
        </p:txBody>
      </p:sp>
      <p:sp>
        <p:nvSpPr>
          <p:cNvPr id="8" name="Trapezoid 7">
            <a:extLst>
              <a:ext uri="{FF2B5EF4-FFF2-40B4-BE49-F238E27FC236}">
                <a16:creationId xmlns:a16="http://schemas.microsoft.com/office/drawing/2014/main" id="{4B50480F-B578-4A22-9572-46B395641532}"/>
              </a:ext>
            </a:extLst>
          </p:cNvPr>
          <p:cNvSpPr/>
          <p:nvPr/>
        </p:nvSpPr>
        <p:spPr>
          <a:xfrm>
            <a:off x="760086" y="2652266"/>
            <a:ext cx="3106954" cy="3612132"/>
          </a:xfrm>
          <a:prstGeom prst="trapezoi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a:t>Knowledge Brokers</a:t>
            </a:r>
          </a:p>
          <a:p>
            <a:pPr algn="ctr"/>
            <a:r>
              <a:rPr lang="en-US" sz="1600" dirty="0"/>
              <a:t>Knowledge as process; Tell readers how and why scientific research was done; Pose alternative interpretations; Draw connections among complex problems.</a:t>
            </a:r>
          </a:p>
        </p:txBody>
      </p:sp>
      <p:sp>
        <p:nvSpPr>
          <p:cNvPr id="9" name="TextBox 8">
            <a:extLst>
              <a:ext uri="{FF2B5EF4-FFF2-40B4-BE49-F238E27FC236}">
                <a16:creationId xmlns:a16="http://schemas.microsoft.com/office/drawing/2014/main" id="{05FD7E6E-4CE3-4567-9A7D-DF94ED06EA7E}"/>
              </a:ext>
            </a:extLst>
          </p:cNvPr>
          <p:cNvSpPr txBox="1"/>
          <p:nvPr/>
        </p:nvSpPr>
        <p:spPr>
          <a:xfrm>
            <a:off x="9212535" y="0"/>
            <a:ext cx="3120899" cy="338554"/>
          </a:xfrm>
          <a:prstGeom prst="rect">
            <a:avLst/>
          </a:prstGeom>
          <a:noFill/>
        </p:spPr>
        <p:txBody>
          <a:bodyPr wrap="square" rtlCol="0">
            <a:spAutoFit/>
          </a:bodyPr>
          <a:lstStyle/>
          <a:p>
            <a:r>
              <a:rPr lang="en-US" sz="1600" dirty="0"/>
              <a:t>Source: Nisbet &amp; Fahy (2017)</a:t>
            </a:r>
          </a:p>
        </p:txBody>
      </p:sp>
    </p:spTree>
    <p:extLst>
      <p:ext uri="{BB962C8B-B14F-4D97-AF65-F5344CB8AC3E}">
        <p14:creationId xmlns:p14="http://schemas.microsoft.com/office/powerpoint/2010/main" val="40907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9D76A4-D80F-4468-B554-89808B2DA90D}"/>
              </a:ext>
            </a:extLst>
          </p:cNvPr>
          <p:cNvSpPr>
            <a:spLocks noGrp="1"/>
          </p:cNvSpPr>
          <p:nvPr>
            <p:ph type="body" idx="1"/>
          </p:nvPr>
        </p:nvSpPr>
        <p:spPr>
          <a:xfrm>
            <a:off x="675861" y="1865871"/>
            <a:ext cx="5071796" cy="1194762"/>
          </a:xfrm>
          <a:ln/>
        </p:spPr>
        <p:style>
          <a:lnRef idx="2">
            <a:schemeClr val="accent2"/>
          </a:lnRef>
          <a:fillRef idx="1">
            <a:schemeClr val="lt1"/>
          </a:fillRef>
          <a:effectRef idx="0">
            <a:schemeClr val="accent2"/>
          </a:effectRef>
          <a:fontRef idx="minor">
            <a:schemeClr val="dk1"/>
          </a:fontRef>
        </p:style>
        <p:txBody>
          <a:bodyPr>
            <a:noAutofit/>
          </a:bodyPr>
          <a:lstStyle/>
          <a:p>
            <a:r>
              <a:rPr lang="en-US" sz="3600" dirty="0"/>
              <a:t>Traditional models</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sz="half" idx="2"/>
          </p:nvPr>
        </p:nvSpPr>
        <p:spPr>
          <a:xfrm>
            <a:off x="675861" y="3150134"/>
            <a:ext cx="4921749" cy="3038486"/>
          </a:xfrm>
        </p:spPr>
        <p:txBody>
          <a:bodyPr>
            <a:normAutofit/>
          </a:bodyPr>
          <a:lstStyle/>
          <a:p>
            <a:r>
              <a:rPr lang="en-US" sz="2200" dirty="0"/>
              <a:t>Main Focus: Information Delivery</a:t>
            </a:r>
          </a:p>
          <a:p>
            <a:r>
              <a:rPr lang="en-US" sz="2200" dirty="0"/>
              <a:t>Science is the legitimizing form of knowledge.</a:t>
            </a:r>
          </a:p>
          <a:p>
            <a:r>
              <a:rPr lang="en-US" sz="2200" dirty="0"/>
              <a:t>Science is active. </a:t>
            </a:r>
          </a:p>
          <a:p>
            <a:r>
              <a:rPr lang="en-US" sz="2200" dirty="0"/>
              <a:t>Public is passive. </a:t>
            </a:r>
          </a:p>
          <a:p>
            <a:r>
              <a:rPr lang="en-US" sz="2200" dirty="0"/>
              <a:t>Journalists “rearrange” science to communicate it.</a:t>
            </a:r>
          </a:p>
        </p:txBody>
      </p:sp>
      <p:sp>
        <p:nvSpPr>
          <p:cNvPr id="5" name="Content Placeholder 4">
            <a:extLst>
              <a:ext uri="{FF2B5EF4-FFF2-40B4-BE49-F238E27FC236}">
                <a16:creationId xmlns:a16="http://schemas.microsoft.com/office/drawing/2014/main" id="{C8C34426-2EAC-4F15-9DC8-E32B539465C5}"/>
              </a:ext>
            </a:extLst>
          </p:cNvPr>
          <p:cNvSpPr>
            <a:spLocks noGrp="1"/>
          </p:cNvSpPr>
          <p:nvPr>
            <p:ph sz="quarter" idx="4"/>
          </p:nvPr>
        </p:nvSpPr>
        <p:spPr>
          <a:xfrm>
            <a:off x="6346369" y="3124581"/>
            <a:ext cx="5393873" cy="3806989"/>
          </a:xfrm>
        </p:spPr>
        <p:txBody>
          <a:bodyPr>
            <a:noAutofit/>
          </a:bodyPr>
          <a:lstStyle/>
          <a:p>
            <a:r>
              <a:rPr lang="en-US" sz="2200" dirty="0"/>
              <a:t>Main focus: Public Engagement</a:t>
            </a:r>
          </a:p>
          <a:p>
            <a:r>
              <a:rPr lang="en-US" sz="2200" dirty="0"/>
              <a:t>Science is equal to other forms of knowledge.</a:t>
            </a:r>
          </a:p>
          <a:p>
            <a:r>
              <a:rPr lang="en-US" sz="2200" dirty="0"/>
              <a:t>Science and public are actively engaged to enhance deliberative and democratic debate.</a:t>
            </a:r>
          </a:p>
          <a:p>
            <a:endParaRPr lang="en-US" sz="2400" dirty="0"/>
          </a:p>
        </p:txBody>
      </p:sp>
      <p:sp>
        <p:nvSpPr>
          <p:cNvPr id="6" name="Text Placeholder 5">
            <a:extLst>
              <a:ext uri="{FF2B5EF4-FFF2-40B4-BE49-F238E27FC236}">
                <a16:creationId xmlns:a16="http://schemas.microsoft.com/office/drawing/2014/main" id="{75DDADAD-9CEB-49A3-8BB0-62A39F9195C8}"/>
              </a:ext>
            </a:extLst>
          </p:cNvPr>
          <p:cNvSpPr>
            <a:spLocks noGrp="1"/>
          </p:cNvSpPr>
          <p:nvPr>
            <p:ph type="body" sz="quarter" idx="13"/>
          </p:nvPr>
        </p:nvSpPr>
        <p:spPr>
          <a:xfrm>
            <a:off x="6358203" y="1865871"/>
            <a:ext cx="5157935" cy="1143975"/>
          </a:xfrm>
        </p:spPr>
        <p:style>
          <a:lnRef idx="3">
            <a:schemeClr val="lt1"/>
          </a:lnRef>
          <a:fillRef idx="1">
            <a:schemeClr val="accent1"/>
          </a:fillRef>
          <a:effectRef idx="1">
            <a:schemeClr val="accent1"/>
          </a:effectRef>
          <a:fontRef idx="minor">
            <a:schemeClr val="lt1"/>
          </a:fontRef>
        </p:style>
        <p:txBody>
          <a:bodyPr>
            <a:noAutofit/>
          </a:bodyPr>
          <a:lstStyle/>
          <a:p>
            <a:r>
              <a:rPr lang="en-US" sz="3600" dirty="0">
                <a:solidFill>
                  <a:schemeClr val="bg2"/>
                </a:solidFill>
              </a:rPr>
              <a:t>Non-Traditional models</a:t>
            </a:r>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675861" y="241532"/>
            <a:ext cx="10880035" cy="1463254"/>
          </a:xfrm>
        </p:spPr>
        <p:txBody>
          <a:bodyPr>
            <a:noAutofit/>
          </a:bodyPr>
          <a:lstStyle/>
          <a:p>
            <a:r>
              <a:rPr lang="en-US" sz="3600" dirty="0"/>
              <a:t>Encourage Journalists to Think Carefully About Their Approach to the Science Story</a:t>
            </a:r>
          </a:p>
        </p:txBody>
      </p:sp>
      <p:sp>
        <p:nvSpPr>
          <p:cNvPr id="8" name="TextBox 7">
            <a:extLst>
              <a:ext uri="{FF2B5EF4-FFF2-40B4-BE49-F238E27FC236}">
                <a16:creationId xmlns:a16="http://schemas.microsoft.com/office/drawing/2014/main" id="{4C9A139B-82D4-4EEB-9889-91CC7865DC9E}"/>
              </a:ext>
            </a:extLst>
          </p:cNvPr>
          <p:cNvSpPr txBox="1"/>
          <p:nvPr/>
        </p:nvSpPr>
        <p:spPr>
          <a:xfrm>
            <a:off x="6500741" y="6391513"/>
            <a:ext cx="3120899"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34941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9D76A4-D80F-4468-B554-89808B2DA90D}"/>
              </a:ext>
            </a:extLst>
          </p:cNvPr>
          <p:cNvSpPr>
            <a:spLocks noGrp="1"/>
          </p:cNvSpPr>
          <p:nvPr>
            <p:ph type="body" idx="1"/>
          </p:nvPr>
        </p:nvSpPr>
        <p:spPr>
          <a:xfrm>
            <a:off x="675861" y="1542543"/>
            <a:ext cx="5071796" cy="1194762"/>
          </a:xfrm>
          <a:ln/>
        </p:spPr>
        <p:style>
          <a:lnRef idx="2">
            <a:schemeClr val="accent2"/>
          </a:lnRef>
          <a:fillRef idx="1">
            <a:schemeClr val="lt1"/>
          </a:fillRef>
          <a:effectRef idx="0">
            <a:schemeClr val="accent2"/>
          </a:effectRef>
          <a:fontRef idx="minor">
            <a:schemeClr val="dk1"/>
          </a:fontRef>
        </p:style>
        <p:txBody>
          <a:bodyPr>
            <a:noAutofit/>
          </a:bodyPr>
          <a:lstStyle/>
          <a:p>
            <a:r>
              <a:rPr lang="en-US" sz="3600" dirty="0"/>
              <a:t>Traditional models</a:t>
            </a:r>
          </a:p>
        </p:txBody>
      </p:sp>
      <p:sp>
        <p:nvSpPr>
          <p:cNvPr id="6" name="Text Placeholder 5">
            <a:extLst>
              <a:ext uri="{FF2B5EF4-FFF2-40B4-BE49-F238E27FC236}">
                <a16:creationId xmlns:a16="http://schemas.microsoft.com/office/drawing/2014/main" id="{75DDADAD-9CEB-49A3-8BB0-62A39F9195C8}"/>
              </a:ext>
            </a:extLst>
          </p:cNvPr>
          <p:cNvSpPr>
            <a:spLocks noGrp="1"/>
          </p:cNvSpPr>
          <p:nvPr>
            <p:ph type="body" sz="quarter" idx="13"/>
          </p:nvPr>
        </p:nvSpPr>
        <p:spPr>
          <a:xfrm>
            <a:off x="6358203" y="1542543"/>
            <a:ext cx="5157935" cy="1143975"/>
          </a:xfrm>
        </p:spPr>
        <p:style>
          <a:lnRef idx="3">
            <a:schemeClr val="lt1"/>
          </a:lnRef>
          <a:fillRef idx="1">
            <a:schemeClr val="accent1"/>
          </a:fillRef>
          <a:effectRef idx="1">
            <a:schemeClr val="accent1"/>
          </a:effectRef>
          <a:fontRef idx="minor">
            <a:schemeClr val="lt1"/>
          </a:fontRef>
        </p:style>
        <p:txBody>
          <a:bodyPr>
            <a:noAutofit/>
          </a:bodyPr>
          <a:lstStyle/>
          <a:p>
            <a:r>
              <a:rPr lang="en-US" sz="3600" dirty="0">
                <a:solidFill>
                  <a:schemeClr val="bg2"/>
                </a:solidFill>
              </a:rPr>
              <a:t>Non-Traditional models</a:t>
            </a:r>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675861" y="256792"/>
            <a:ext cx="10880035" cy="1086263"/>
          </a:xfrm>
        </p:spPr>
        <p:txBody>
          <a:bodyPr>
            <a:normAutofit/>
          </a:bodyPr>
          <a:lstStyle/>
          <a:p>
            <a:r>
              <a:rPr lang="en-US" sz="6000" dirty="0"/>
              <a:t>Two Major Approaches</a:t>
            </a:r>
          </a:p>
        </p:txBody>
      </p:sp>
      <p:sp>
        <p:nvSpPr>
          <p:cNvPr id="8" name="TextBox 7">
            <a:extLst>
              <a:ext uri="{FF2B5EF4-FFF2-40B4-BE49-F238E27FC236}">
                <a16:creationId xmlns:a16="http://schemas.microsoft.com/office/drawing/2014/main" id="{4C9A139B-82D4-4EEB-9889-91CC7865DC9E}"/>
              </a:ext>
            </a:extLst>
          </p:cNvPr>
          <p:cNvSpPr txBox="1"/>
          <p:nvPr/>
        </p:nvSpPr>
        <p:spPr>
          <a:xfrm>
            <a:off x="134713" y="5548426"/>
            <a:ext cx="3056421"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
        <p:nvSpPr>
          <p:cNvPr id="15" name="Arrow: Down 14">
            <a:extLst>
              <a:ext uri="{FF2B5EF4-FFF2-40B4-BE49-F238E27FC236}">
                <a16:creationId xmlns:a16="http://schemas.microsoft.com/office/drawing/2014/main" id="{9BB66DA3-D957-4128-A793-B9F30582109C}"/>
              </a:ext>
            </a:extLst>
          </p:cNvPr>
          <p:cNvSpPr/>
          <p:nvPr/>
        </p:nvSpPr>
        <p:spPr>
          <a:xfrm rot="977081">
            <a:off x="6693220" y="2951690"/>
            <a:ext cx="1062324" cy="1475356"/>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6" name="Arrow: Down 15">
            <a:extLst>
              <a:ext uri="{FF2B5EF4-FFF2-40B4-BE49-F238E27FC236}">
                <a16:creationId xmlns:a16="http://schemas.microsoft.com/office/drawing/2014/main" id="{821D4B3B-346E-4C99-B7D3-53DBD1C8565D}"/>
              </a:ext>
            </a:extLst>
          </p:cNvPr>
          <p:cNvSpPr/>
          <p:nvPr/>
        </p:nvSpPr>
        <p:spPr>
          <a:xfrm rot="20566631">
            <a:off x="9601446" y="2995935"/>
            <a:ext cx="955842" cy="1408508"/>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7" name="Arrow: Down 16">
            <a:extLst>
              <a:ext uri="{FF2B5EF4-FFF2-40B4-BE49-F238E27FC236}">
                <a16:creationId xmlns:a16="http://schemas.microsoft.com/office/drawing/2014/main" id="{E9F459F4-4275-4A54-9383-3B68CF525FE6}"/>
              </a:ext>
            </a:extLst>
          </p:cNvPr>
          <p:cNvSpPr/>
          <p:nvPr/>
        </p:nvSpPr>
        <p:spPr>
          <a:xfrm rot="977081">
            <a:off x="1135093" y="2965049"/>
            <a:ext cx="1055663" cy="1349609"/>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8" name="Arrow: Down 17">
            <a:extLst>
              <a:ext uri="{FF2B5EF4-FFF2-40B4-BE49-F238E27FC236}">
                <a16:creationId xmlns:a16="http://schemas.microsoft.com/office/drawing/2014/main" id="{48CF5B18-67D4-4D37-95E8-5F4F18569803}"/>
              </a:ext>
            </a:extLst>
          </p:cNvPr>
          <p:cNvSpPr/>
          <p:nvPr/>
        </p:nvSpPr>
        <p:spPr>
          <a:xfrm rot="20566631">
            <a:off x="4038220" y="3056792"/>
            <a:ext cx="1032290" cy="1370376"/>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9" name="TextBox 18">
            <a:extLst>
              <a:ext uri="{FF2B5EF4-FFF2-40B4-BE49-F238E27FC236}">
                <a16:creationId xmlns:a16="http://schemas.microsoft.com/office/drawing/2014/main" id="{255F255E-C110-49D5-B3A0-351725532B63}"/>
              </a:ext>
            </a:extLst>
          </p:cNvPr>
          <p:cNvSpPr txBox="1"/>
          <p:nvPr/>
        </p:nvSpPr>
        <p:spPr>
          <a:xfrm>
            <a:off x="171765" y="4546393"/>
            <a:ext cx="2677885" cy="7694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200" dirty="0">
                <a:solidFill>
                  <a:schemeClr val="tx1"/>
                </a:solidFill>
              </a:rPr>
              <a:t>Science Literacy Model</a:t>
            </a:r>
          </a:p>
        </p:txBody>
      </p:sp>
      <p:sp>
        <p:nvSpPr>
          <p:cNvPr id="20" name="TextBox 19">
            <a:extLst>
              <a:ext uri="{FF2B5EF4-FFF2-40B4-BE49-F238E27FC236}">
                <a16:creationId xmlns:a16="http://schemas.microsoft.com/office/drawing/2014/main" id="{80023997-7A8E-43D3-A12F-C869613C2F59}"/>
              </a:ext>
            </a:extLst>
          </p:cNvPr>
          <p:cNvSpPr txBox="1"/>
          <p:nvPr/>
        </p:nvSpPr>
        <p:spPr>
          <a:xfrm>
            <a:off x="3295993" y="4546393"/>
            <a:ext cx="2677885" cy="7694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200" dirty="0">
                <a:solidFill>
                  <a:schemeClr val="tx1"/>
                </a:solidFill>
              </a:rPr>
              <a:t>Contextual </a:t>
            </a:r>
          </a:p>
          <a:p>
            <a:pPr algn="ctr"/>
            <a:r>
              <a:rPr lang="en-US" sz="2200" dirty="0">
                <a:solidFill>
                  <a:schemeClr val="tx1"/>
                </a:solidFill>
              </a:rPr>
              <a:t>Model</a:t>
            </a:r>
          </a:p>
        </p:txBody>
      </p:sp>
      <p:sp>
        <p:nvSpPr>
          <p:cNvPr id="21" name="TextBox 20">
            <a:extLst>
              <a:ext uri="{FF2B5EF4-FFF2-40B4-BE49-F238E27FC236}">
                <a16:creationId xmlns:a16="http://schemas.microsoft.com/office/drawing/2014/main" id="{64285660-493F-4B51-B7AC-366310C69F6D}"/>
              </a:ext>
            </a:extLst>
          </p:cNvPr>
          <p:cNvSpPr txBox="1"/>
          <p:nvPr/>
        </p:nvSpPr>
        <p:spPr>
          <a:xfrm>
            <a:off x="6420221" y="4536291"/>
            <a:ext cx="2677885" cy="769441"/>
          </a:xfrm>
          <a:prstGeom prst="rect">
            <a:avLst/>
          </a:prstGeom>
          <a:solidFill>
            <a:schemeClr val="accent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200" dirty="0">
                <a:solidFill>
                  <a:schemeClr val="bg2"/>
                </a:solidFill>
              </a:rPr>
              <a:t>Lay Expertise Model</a:t>
            </a:r>
          </a:p>
        </p:txBody>
      </p:sp>
      <p:sp>
        <p:nvSpPr>
          <p:cNvPr id="22" name="TextBox 21">
            <a:extLst>
              <a:ext uri="{FF2B5EF4-FFF2-40B4-BE49-F238E27FC236}">
                <a16:creationId xmlns:a16="http://schemas.microsoft.com/office/drawing/2014/main" id="{F5343AAB-3E75-4D4B-85D2-3A14AEDDB950}"/>
              </a:ext>
            </a:extLst>
          </p:cNvPr>
          <p:cNvSpPr txBox="1"/>
          <p:nvPr/>
        </p:nvSpPr>
        <p:spPr>
          <a:xfrm>
            <a:off x="9341797" y="4536291"/>
            <a:ext cx="2677885" cy="430887"/>
          </a:xfrm>
          <a:prstGeom prst="rect">
            <a:avLst/>
          </a:prstGeom>
          <a:solidFill>
            <a:schemeClr val="accent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200" dirty="0">
                <a:solidFill>
                  <a:schemeClr val="bg2"/>
                </a:solidFill>
              </a:rPr>
              <a:t>Public Participation</a:t>
            </a:r>
          </a:p>
        </p:txBody>
      </p:sp>
    </p:spTree>
    <p:extLst>
      <p:ext uri="{BB962C8B-B14F-4D97-AF65-F5344CB8AC3E}">
        <p14:creationId xmlns:p14="http://schemas.microsoft.com/office/powerpoint/2010/main" val="326864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927653" y="424070"/>
            <a:ext cx="10442712" cy="1689586"/>
          </a:xfrm>
        </p:spPr>
        <p:txBody>
          <a:bodyPr>
            <a:normAutofit/>
          </a:bodyPr>
          <a:lstStyle/>
          <a:p>
            <a:r>
              <a:rPr lang="en-US" sz="5400" dirty="0"/>
              <a:t>1. Science Literacy Model</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927653" y="1936079"/>
            <a:ext cx="4290995" cy="4452730"/>
          </a:xfrm>
        </p:spPr>
        <p:txBody>
          <a:bodyPr>
            <a:normAutofit/>
          </a:bodyPr>
          <a:lstStyle/>
          <a:p>
            <a:r>
              <a:rPr lang="en-US" u="sng" dirty="0"/>
              <a:t>Goal?</a:t>
            </a:r>
            <a:r>
              <a:rPr lang="en-US" dirty="0"/>
              <a:t> Increase understanding of science among public</a:t>
            </a:r>
          </a:p>
          <a:p>
            <a:r>
              <a:rPr lang="en-US" u="sng" dirty="0">
                <a:sym typeface="Wingdings" panose="05000000000000000000" pitchFamily="2" charset="2"/>
              </a:rPr>
              <a:t>Role of science?</a:t>
            </a:r>
            <a:r>
              <a:rPr lang="en-US" dirty="0">
                <a:sym typeface="Wingdings" panose="05000000000000000000" pitchFamily="2" charset="2"/>
              </a:rPr>
              <a:t> As fixed, knowledgeable, and certain</a:t>
            </a:r>
          </a:p>
          <a:p>
            <a:r>
              <a:rPr lang="en-US" u="sng" dirty="0">
                <a:sym typeface="Wingdings" panose="05000000000000000000" pitchFamily="2" charset="2"/>
              </a:rPr>
              <a:t>Journalism’s role?</a:t>
            </a:r>
            <a:r>
              <a:rPr lang="en-US" dirty="0">
                <a:sym typeface="Wingdings" panose="05000000000000000000" pitchFamily="2" charset="2"/>
              </a:rPr>
              <a:t> As a “translator” of science using objective reporting; may emphasize “wow” factor to tell a story</a:t>
            </a:r>
          </a:p>
          <a:p>
            <a:r>
              <a:rPr lang="en-US" dirty="0">
                <a:sym typeface="Wingdings" panose="05000000000000000000" pitchFamily="2" charset="2"/>
                <a:hlinkClick r:id="rId2"/>
              </a:rPr>
              <a:t>Example</a:t>
            </a:r>
            <a:r>
              <a:rPr lang="en-US" dirty="0">
                <a:sym typeface="Wingdings" panose="05000000000000000000" pitchFamily="2" charset="2"/>
              </a:rPr>
              <a:t>: </a:t>
            </a:r>
            <a:r>
              <a:rPr lang="en-US" dirty="0"/>
              <a:t>One dose of COVID-19 vaccine provokes strong immune response in those previously infected. By BAR-ILAN UNIVERSITY.</a:t>
            </a:r>
          </a:p>
        </p:txBody>
      </p:sp>
      <p:pic>
        <p:nvPicPr>
          <p:cNvPr id="5" name="Picture 4">
            <a:extLst>
              <a:ext uri="{FF2B5EF4-FFF2-40B4-BE49-F238E27FC236}">
                <a16:creationId xmlns:a16="http://schemas.microsoft.com/office/drawing/2014/main" id="{76087267-B50A-4FCE-98C2-57F25DAF13CF}"/>
              </a:ext>
            </a:extLst>
          </p:cNvPr>
          <p:cNvPicPr>
            <a:picLocks noChangeAspect="1"/>
          </p:cNvPicPr>
          <p:nvPr/>
        </p:nvPicPr>
        <p:blipFill>
          <a:blip r:embed="rId3"/>
          <a:stretch>
            <a:fillRect/>
          </a:stretch>
        </p:blipFill>
        <p:spPr>
          <a:xfrm>
            <a:off x="5661645" y="1936079"/>
            <a:ext cx="5993642" cy="3346450"/>
          </a:xfrm>
          <a:prstGeom prst="rect">
            <a:avLst/>
          </a:prstGeom>
        </p:spPr>
      </p:pic>
      <p:sp>
        <p:nvSpPr>
          <p:cNvPr id="6" name="TextBox 5">
            <a:extLst>
              <a:ext uri="{FF2B5EF4-FFF2-40B4-BE49-F238E27FC236}">
                <a16:creationId xmlns:a16="http://schemas.microsoft.com/office/drawing/2014/main" id="{B17D9EF2-DDD7-4E1D-9D69-BDA3D2B3ED1D}"/>
              </a:ext>
            </a:extLst>
          </p:cNvPr>
          <p:cNvSpPr txBox="1"/>
          <p:nvPr/>
        </p:nvSpPr>
        <p:spPr>
          <a:xfrm>
            <a:off x="5509970" y="5502959"/>
            <a:ext cx="3056421"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279563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0ACC0A-863E-4F43-972C-1E08EE35F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6400800" y="484632"/>
            <a:ext cx="5299586" cy="1609344"/>
          </a:xfrm>
          <a:ln>
            <a:noFill/>
          </a:ln>
        </p:spPr>
        <p:txBody>
          <a:bodyPr>
            <a:normAutofit/>
          </a:bodyPr>
          <a:lstStyle/>
          <a:p>
            <a:r>
              <a:rPr lang="en-US" sz="4000" dirty="0"/>
              <a:t>2. Contextual Model</a:t>
            </a: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b="19197"/>
          <a:stretch/>
        </p:blipFill>
        <p:spPr>
          <a:xfrm>
            <a:off x="462426" y="1363488"/>
            <a:ext cx="5112461" cy="4131021"/>
          </a:xfrm>
          <a:prstGeom prst="rect">
            <a:avLst/>
          </a:prstGeom>
          <a:solidFill>
            <a:srgbClr val="000000">
              <a:shade val="95000"/>
            </a:srgbClr>
          </a:solidFill>
        </p:spPr>
      </p:pic>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6400799" y="2121408"/>
            <a:ext cx="5299585" cy="4050792"/>
          </a:xfrm>
        </p:spPr>
        <p:txBody>
          <a:bodyPr>
            <a:normAutofit/>
          </a:bodyPr>
          <a:lstStyle/>
          <a:p>
            <a:r>
              <a:rPr lang="en-US" u="sng" dirty="0"/>
              <a:t>Goal?</a:t>
            </a:r>
            <a:r>
              <a:rPr lang="en-US" dirty="0"/>
              <a:t> Deliver top-down info., acknowledge science means different things to different groups</a:t>
            </a:r>
          </a:p>
          <a:p>
            <a:r>
              <a:rPr lang="en-US" u="sng" dirty="0">
                <a:sym typeface="Wingdings" panose="05000000000000000000" pitchFamily="2" charset="2"/>
              </a:rPr>
              <a:t>Role of science?</a:t>
            </a:r>
            <a:r>
              <a:rPr lang="en-US" dirty="0">
                <a:sym typeface="Wingdings" panose="05000000000000000000" pitchFamily="2" charset="2"/>
              </a:rPr>
              <a:t> Science is still above society (society as “concerned spectators”)</a:t>
            </a:r>
          </a:p>
          <a:p>
            <a:r>
              <a:rPr lang="en-US" u="sng" dirty="0">
                <a:sym typeface="Wingdings" panose="05000000000000000000" pitchFamily="2" charset="2"/>
              </a:rPr>
              <a:t>Journalism’s role?</a:t>
            </a:r>
            <a:r>
              <a:rPr lang="en-US" dirty="0">
                <a:sym typeface="Wingdings" panose="05000000000000000000" pitchFamily="2" charset="2"/>
              </a:rPr>
              <a:t> Science is still “translated”, journalists inform audience about science as it relates to them</a:t>
            </a:r>
          </a:p>
          <a:p>
            <a:r>
              <a:rPr lang="en-US" dirty="0">
                <a:sym typeface="Wingdings" panose="05000000000000000000" pitchFamily="2" charset="2"/>
                <a:hlinkClick r:id="rId5"/>
              </a:rPr>
              <a:t>Example</a:t>
            </a:r>
            <a:r>
              <a:rPr lang="en-US" dirty="0">
                <a:sym typeface="Wingdings" panose="05000000000000000000" pitchFamily="2" charset="2"/>
              </a:rPr>
              <a:t>: </a:t>
            </a:r>
            <a:r>
              <a:rPr lang="en-US" dirty="0"/>
              <a:t>Is It Safe to Delay a Second COVID Vaccine Dose? By </a:t>
            </a:r>
            <a:r>
              <a:rPr lang="en-US" i="1" dirty="0"/>
              <a:t>Scientific American</a:t>
            </a:r>
            <a:endParaRPr lang="en-US" dirty="0"/>
          </a:p>
          <a:p>
            <a:endParaRPr lang="en-US" dirty="0">
              <a:sym typeface="Wingdings" panose="05000000000000000000" pitchFamily="2" charset="2"/>
            </a:endParaRPr>
          </a:p>
        </p:txBody>
      </p:sp>
      <p:grpSp>
        <p:nvGrpSpPr>
          <p:cNvPr id="12" name="Group 11">
            <a:extLst>
              <a:ext uri="{FF2B5EF4-FFF2-40B4-BE49-F238E27FC236}">
                <a16:creationId xmlns:a16="http://schemas.microsoft.com/office/drawing/2014/main" id="{B7624860-1049-47BC-90D0-F36A0AC296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5F2011D9-45F8-446B-9AA7-5579AFE3B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E7337B05-ACA0-47A8-B3DD-C2BE4B855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2B8742F0-7FCE-4C65-A03A-4A26EC9FE468}"/>
              </a:ext>
            </a:extLst>
          </p:cNvPr>
          <p:cNvSpPr txBox="1"/>
          <p:nvPr/>
        </p:nvSpPr>
        <p:spPr>
          <a:xfrm>
            <a:off x="462426" y="5603998"/>
            <a:ext cx="3056421"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386376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927653" y="424070"/>
            <a:ext cx="10442712" cy="1689586"/>
          </a:xfrm>
        </p:spPr>
        <p:txBody>
          <a:bodyPr>
            <a:noAutofit/>
          </a:bodyPr>
          <a:lstStyle/>
          <a:p>
            <a:r>
              <a:rPr lang="en-US" sz="5400" dirty="0"/>
              <a:t>Criticisms of Traditional Models</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927653" y="2271174"/>
            <a:ext cx="4733992" cy="3897237"/>
          </a:xfrm>
        </p:spPr>
        <p:txBody>
          <a:bodyPr>
            <a:normAutofit/>
          </a:bodyPr>
          <a:lstStyle/>
          <a:p>
            <a:pPr marL="457200" indent="-457200">
              <a:buFont typeface="+mj-lt"/>
              <a:buAutoNum type="arabicPeriod"/>
            </a:pPr>
            <a:r>
              <a:rPr lang="en-US" sz="2600" dirty="0">
                <a:sym typeface="Wingdings" panose="05000000000000000000" pitchFamily="2" charset="2"/>
              </a:rPr>
              <a:t>Lack of context and failure to connect science to personal relevance</a:t>
            </a:r>
          </a:p>
          <a:p>
            <a:pPr marL="457200" indent="-457200">
              <a:buFont typeface="+mj-lt"/>
              <a:buAutoNum type="arabicPeriod"/>
            </a:pPr>
            <a:r>
              <a:rPr lang="en-US" sz="2600" dirty="0">
                <a:sym typeface="Wingdings" panose="05000000000000000000" pitchFamily="2" charset="2"/>
              </a:rPr>
              <a:t>Uneven power relations between scientists and the audiences</a:t>
            </a:r>
          </a:p>
          <a:p>
            <a:pPr marL="457200" indent="-457200">
              <a:buFont typeface="+mj-lt"/>
              <a:buAutoNum type="arabicPeriod"/>
            </a:pPr>
            <a:r>
              <a:rPr lang="en-US" sz="2600" dirty="0">
                <a:sym typeface="Wingdings" panose="05000000000000000000" pitchFamily="2" charset="2"/>
              </a:rPr>
              <a:t>Ignorance of other forms of non-scientific knowledge </a:t>
            </a:r>
          </a:p>
          <a:p>
            <a:endParaRPr lang="en-US" sz="2400" dirty="0"/>
          </a:p>
        </p:txBody>
      </p:sp>
      <p:pic>
        <p:nvPicPr>
          <p:cNvPr id="6" name="Picture 5">
            <a:extLst>
              <a:ext uri="{FF2B5EF4-FFF2-40B4-BE49-F238E27FC236}">
                <a16:creationId xmlns:a16="http://schemas.microsoft.com/office/drawing/2014/main" id="{169207F2-0D16-40EB-AFFA-70F7FD446389}"/>
              </a:ext>
            </a:extLst>
          </p:cNvPr>
          <p:cNvPicPr>
            <a:picLocks noChangeAspect="1"/>
          </p:cNvPicPr>
          <p:nvPr/>
        </p:nvPicPr>
        <p:blipFill>
          <a:blip r:embed="rId2"/>
          <a:stretch>
            <a:fillRect/>
          </a:stretch>
        </p:blipFill>
        <p:spPr>
          <a:xfrm>
            <a:off x="5661645" y="1462874"/>
            <a:ext cx="6202109" cy="4107175"/>
          </a:xfrm>
          <a:prstGeom prst="rect">
            <a:avLst/>
          </a:prstGeom>
        </p:spPr>
      </p:pic>
      <p:sp>
        <p:nvSpPr>
          <p:cNvPr id="5" name="TextBox 4">
            <a:extLst>
              <a:ext uri="{FF2B5EF4-FFF2-40B4-BE49-F238E27FC236}">
                <a16:creationId xmlns:a16="http://schemas.microsoft.com/office/drawing/2014/main" id="{749A05CC-8DD9-44F8-9718-B243E9AADF57}"/>
              </a:ext>
            </a:extLst>
          </p:cNvPr>
          <p:cNvSpPr txBox="1"/>
          <p:nvPr/>
        </p:nvSpPr>
        <p:spPr>
          <a:xfrm>
            <a:off x="1276450" y="5570049"/>
            <a:ext cx="3056421"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285547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163" r="15847" b="-2"/>
          <a:stretch/>
        </p:blipFill>
        <p:spPr>
          <a:xfrm>
            <a:off x="1" y="10"/>
            <a:ext cx="6066502" cy="6857989"/>
          </a:xfrm>
          <a:prstGeom prst="rect">
            <a:avLst/>
          </a:prstGeom>
        </p:spPr>
      </p:pic>
      <p:sp>
        <p:nvSpPr>
          <p:cNvPr id="15" name="Rectangle 8">
            <a:extLst>
              <a:ext uri="{FF2B5EF4-FFF2-40B4-BE49-F238E27FC236}">
                <a16:creationId xmlns:a16="http://schemas.microsoft.com/office/drawing/2014/main" id="{8C4EA0CB-817F-4705-860A-1632125EC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3">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6400800" y="293012"/>
            <a:ext cx="5299586" cy="1303399"/>
          </a:xfrm>
          <a:ln>
            <a:noFill/>
          </a:ln>
        </p:spPr>
        <p:txBody>
          <a:bodyPr>
            <a:normAutofit/>
          </a:bodyPr>
          <a:lstStyle/>
          <a:p>
            <a:r>
              <a:rPr lang="en-US" sz="4000" dirty="0"/>
              <a:t>3. Lay-Expertise Model</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6400799" y="1596411"/>
            <a:ext cx="4162794" cy="5127713"/>
          </a:xfrm>
        </p:spPr>
        <p:txBody>
          <a:bodyPr>
            <a:normAutofit fontScale="92500" lnSpcReduction="10000"/>
          </a:bodyPr>
          <a:lstStyle/>
          <a:p>
            <a:r>
              <a:rPr lang="en-US" u="sng" dirty="0"/>
              <a:t>Goal?</a:t>
            </a:r>
            <a:r>
              <a:rPr lang="en-US" dirty="0"/>
              <a:t> Empower communities by incorporating local knowledge into science engagement</a:t>
            </a:r>
            <a:endParaRPr lang="en-US" u="sng" dirty="0"/>
          </a:p>
          <a:p>
            <a:r>
              <a:rPr lang="en-US" u="sng" dirty="0"/>
              <a:t>Why?</a:t>
            </a:r>
            <a:r>
              <a:rPr lang="en-US" dirty="0"/>
              <a:t> </a:t>
            </a:r>
            <a:r>
              <a:rPr lang="en-US" dirty="0">
                <a:sym typeface="Wingdings" panose="05000000000000000000" pitchFamily="2" charset="2"/>
              </a:rPr>
              <a:t>Local knowledge is equal in value to scientific knowledge; science can learn from communities</a:t>
            </a:r>
          </a:p>
          <a:p>
            <a:r>
              <a:rPr lang="en-US" u="sng" dirty="0">
                <a:sym typeface="Wingdings" panose="05000000000000000000" pitchFamily="2" charset="2"/>
              </a:rPr>
              <a:t>Role of science?</a:t>
            </a:r>
            <a:r>
              <a:rPr lang="en-US" dirty="0">
                <a:sym typeface="Wingdings" panose="05000000000000000000" pitchFamily="2" charset="2"/>
              </a:rPr>
              <a:t> Science is uncertain and limited; other sources of knowledge are needed</a:t>
            </a:r>
          </a:p>
          <a:p>
            <a:r>
              <a:rPr lang="en-US" u="sng" dirty="0">
                <a:sym typeface="Wingdings" panose="05000000000000000000" pitchFamily="2" charset="2"/>
              </a:rPr>
              <a:t>Journalism’s role?</a:t>
            </a:r>
            <a:r>
              <a:rPr lang="en-US" dirty="0">
                <a:sym typeface="Wingdings" panose="05000000000000000000" pitchFamily="2" charset="2"/>
              </a:rPr>
              <a:t> Journalists should report on what scientific questions laypeople want answered </a:t>
            </a:r>
          </a:p>
          <a:p>
            <a:r>
              <a:rPr lang="en-US" dirty="0">
                <a:sym typeface="Wingdings" panose="05000000000000000000" pitchFamily="2" charset="2"/>
                <a:hlinkClick r:id="rId4"/>
              </a:rPr>
              <a:t>Example</a:t>
            </a:r>
            <a:r>
              <a:rPr lang="en-US" dirty="0">
                <a:sym typeface="Wingdings" panose="05000000000000000000" pitchFamily="2" charset="2"/>
              </a:rPr>
              <a:t>: </a:t>
            </a:r>
            <a:r>
              <a:rPr lang="en-US" dirty="0"/>
              <a:t>Why 'I can't breathe' is resonating with environmental justice activists. By NBC News.</a:t>
            </a:r>
          </a:p>
          <a:p>
            <a:endParaRPr lang="en-US" dirty="0">
              <a:sym typeface="Wingdings" panose="05000000000000000000" pitchFamily="2" charset="2"/>
            </a:endParaRPr>
          </a:p>
        </p:txBody>
      </p:sp>
      <p:grpSp>
        <p:nvGrpSpPr>
          <p:cNvPr id="16" name="Group 10">
            <a:extLst>
              <a:ext uri="{FF2B5EF4-FFF2-40B4-BE49-F238E27FC236}">
                <a16:creationId xmlns:a16="http://schemas.microsoft.com/office/drawing/2014/main" id="{D375E0AD-E718-4EE0-BA3D-496A7C5E36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1">
              <a:extLst>
                <a:ext uri="{FF2B5EF4-FFF2-40B4-BE49-F238E27FC236}">
                  <a16:creationId xmlns:a16="http://schemas.microsoft.com/office/drawing/2014/main" id="{EAD86D46-DFEB-48BD-AAD3-F56155CB9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2">
              <a:extLst>
                <a:ext uri="{FF2B5EF4-FFF2-40B4-BE49-F238E27FC236}">
                  <a16:creationId xmlns:a16="http://schemas.microsoft.com/office/drawing/2014/main" id="{8E9AADDA-24F7-40FF-B2DC-649C2D13A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4" name="TextBox 13">
            <a:extLst>
              <a:ext uri="{FF2B5EF4-FFF2-40B4-BE49-F238E27FC236}">
                <a16:creationId xmlns:a16="http://schemas.microsoft.com/office/drawing/2014/main" id="{F8D962F8-C3EC-4299-A7FB-CA1B5FED8331}"/>
              </a:ext>
            </a:extLst>
          </p:cNvPr>
          <p:cNvSpPr txBox="1"/>
          <p:nvPr/>
        </p:nvSpPr>
        <p:spPr>
          <a:xfrm>
            <a:off x="1900938" y="6289004"/>
            <a:ext cx="3056421" cy="338554"/>
          </a:xfrm>
          <a:prstGeom prst="rect">
            <a:avLst/>
          </a:prstGeom>
          <a:noFill/>
        </p:spPr>
        <p:txBody>
          <a:bodyPr wrap="square" rtlCol="0">
            <a:spAutoFit/>
          </a:bodyPr>
          <a:lstStyle/>
          <a:p>
            <a:r>
              <a:rPr lang="en-US" sz="1600" dirty="0">
                <a:solidFill>
                  <a:schemeClr val="bg1"/>
                </a:solidFill>
              </a:rPr>
              <a:t>Source: </a:t>
            </a:r>
            <a:r>
              <a:rPr lang="en-US" sz="1600" dirty="0" err="1">
                <a:solidFill>
                  <a:schemeClr val="bg1"/>
                </a:solidFill>
              </a:rPr>
              <a:t>Secko</a:t>
            </a:r>
            <a:r>
              <a:rPr lang="en-US" sz="1600" dirty="0">
                <a:solidFill>
                  <a:schemeClr val="bg1"/>
                </a:solidFill>
              </a:rPr>
              <a:t> et al. (2013)</a:t>
            </a:r>
          </a:p>
        </p:txBody>
      </p:sp>
    </p:spTree>
    <p:extLst>
      <p:ext uri="{BB962C8B-B14F-4D97-AF65-F5344CB8AC3E}">
        <p14:creationId xmlns:p14="http://schemas.microsoft.com/office/powerpoint/2010/main" val="187838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300446" y="201999"/>
            <a:ext cx="11586754" cy="1689586"/>
          </a:xfrm>
        </p:spPr>
        <p:txBody>
          <a:bodyPr>
            <a:noAutofit/>
          </a:bodyPr>
          <a:lstStyle/>
          <a:p>
            <a:r>
              <a:rPr lang="en-US" sz="5400" dirty="0"/>
              <a:t>4. Public Participation Model</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304803" y="2113656"/>
            <a:ext cx="5252324" cy="3680912"/>
          </a:xfrm>
        </p:spPr>
        <p:txBody>
          <a:bodyPr>
            <a:noAutofit/>
          </a:bodyPr>
          <a:lstStyle/>
          <a:p>
            <a:r>
              <a:rPr lang="en-US" u="sng" dirty="0"/>
              <a:t>Goal?</a:t>
            </a:r>
            <a:r>
              <a:rPr lang="en-US" dirty="0"/>
              <a:t> Actively engage stakeholders</a:t>
            </a:r>
          </a:p>
          <a:p>
            <a:r>
              <a:rPr lang="en-US" u="sng" dirty="0"/>
              <a:t>Why?</a:t>
            </a:r>
            <a:r>
              <a:rPr lang="en-US" dirty="0"/>
              <a:t> To improve comm. and trust among stakeholders</a:t>
            </a:r>
          </a:p>
          <a:p>
            <a:r>
              <a:rPr lang="en-US" u="sng" dirty="0">
                <a:sym typeface="Wingdings" panose="05000000000000000000" pitchFamily="2" charset="2"/>
              </a:rPr>
              <a:t>Role of science?</a:t>
            </a:r>
            <a:r>
              <a:rPr lang="en-US" dirty="0">
                <a:sym typeface="Wingdings" panose="05000000000000000000" pitchFamily="2" charset="2"/>
              </a:rPr>
              <a:t> Science and culture are valued as different, yet equally important.</a:t>
            </a:r>
          </a:p>
          <a:p>
            <a:r>
              <a:rPr lang="en-US" u="sng" dirty="0">
                <a:sym typeface="Wingdings" panose="05000000000000000000" pitchFamily="2" charset="2"/>
              </a:rPr>
              <a:t>Journalism’s role?</a:t>
            </a:r>
            <a:r>
              <a:rPr lang="en-US" dirty="0">
                <a:sym typeface="Wingdings" panose="05000000000000000000" pitchFamily="2" charset="2"/>
              </a:rPr>
              <a:t> Journalists should focus on the processes behind the science and include multiple stakeholder viewpoints in order to engage audiences in pluralistic debate</a:t>
            </a:r>
          </a:p>
          <a:p>
            <a:r>
              <a:rPr lang="en-US" dirty="0">
                <a:sym typeface="Wingdings" panose="05000000000000000000" pitchFamily="2" charset="2"/>
                <a:hlinkClick r:id="rId2"/>
              </a:rPr>
              <a:t>Example</a:t>
            </a:r>
            <a:r>
              <a:rPr lang="en-US" dirty="0">
                <a:sym typeface="Wingdings" panose="05000000000000000000" pitchFamily="2" charset="2"/>
              </a:rPr>
              <a:t>: Citizen science is booming during the pandemic. By Vox.</a:t>
            </a:r>
          </a:p>
        </p:txBody>
      </p:sp>
      <p:graphicFrame>
        <p:nvGraphicFramePr>
          <p:cNvPr id="5" name="Diagram 4"/>
          <p:cNvGraphicFramePr/>
          <p:nvPr>
            <p:extLst>
              <p:ext uri="{D42A27DB-BD31-4B8C-83A1-F6EECF244321}">
                <p14:modId xmlns:p14="http://schemas.microsoft.com/office/powerpoint/2010/main" val="2846266170"/>
              </p:ext>
            </p:extLst>
          </p:nvPr>
        </p:nvGraphicFramePr>
        <p:xfrm>
          <a:off x="5868700" y="1472059"/>
          <a:ext cx="5908008" cy="4156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053493A-A1DC-4E40-A1DE-4FD1266A8AEC}"/>
              </a:ext>
            </a:extLst>
          </p:cNvPr>
          <p:cNvSpPr txBox="1"/>
          <p:nvPr/>
        </p:nvSpPr>
        <p:spPr>
          <a:xfrm>
            <a:off x="5557127" y="6486724"/>
            <a:ext cx="3056421"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273984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927653" y="424070"/>
            <a:ext cx="10442712" cy="1689586"/>
          </a:xfrm>
        </p:spPr>
        <p:txBody>
          <a:bodyPr>
            <a:noAutofit/>
          </a:bodyPr>
          <a:lstStyle/>
          <a:p>
            <a:r>
              <a:rPr lang="en-US" sz="5400" dirty="0"/>
              <a:t>Criticisms of Non-Traditional Models</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927653" y="2266122"/>
            <a:ext cx="4861864" cy="4452730"/>
          </a:xfrm>
        </p:spPr>
        <p:txBody>
          <a:bodyPr>
            <a:normAutofit/>
          </a:bodyPr>
          <a:lstStyle/>
          <a:p>
            <a:pPr marL="457200" indent="-457200">
              <a:buFont typeface="+mj-lt"/>
              <a:buAutoNum type="arabicPeriod"/>
            </a:pPr>
            <a:r>
              <a:rPr lang="en-US" sz="2400" dirty="0">
                <a:sym typeface="Wingdings" panose="05000000000000000000" pitchFamily="2" charset="2"/>
              </a:rPr>
              <a:t>It’s impossible to balance (equally weigh) expert, lay-expert, and non-expert scientific knowledge when decision-making.</a:t>
            </a:r>
          </a:p>
          <a:p>
            <a:pPr marL="457200" indent="-457200">
              <a:buFont typeface="+mj-lt"/>
              <a:buAutoNum type="arabicPeriod"/>
            </a:pPr>
            <a:r>
              <a:rPr lang="en-US" sz="2400" dirty="0">
                <a:sym typeface="Wingdings" panose="05000000000000000000" pitchFamily="2" charset="2"/>
              </a:rPr>
              <a:t>We should not be equating non-expert knowledge with expert knowledge.</a:t>
            </a:r>
          </a:p>
          <a:p>
            <a:pPr marL="457200" indent="-457200">
              <a:buFont typeface="+mj-lt"/>
              <a:buAutoNum type="arabicPeriod"/>
            </a:pPr>
            <a:endParaRPr lang="en-US" sz="2400" dirty="0">
              <a:sym typeface="Wingdings" panose="05000000000000000000" pitchFamily="2" charset="2"/>
            </a:endParaRPr>
          </a:p>
          <a:p>
            <a:pPr marL="457200" indent="-457200">
              <a:buFont typeface="+mj-lt"/>
              <a:buAutoNum type="arabicPeriod"/>
            </a:pPr>
            <a:endParaRPr lang="en-US" sz="2400" dirty="0">
              <a:sym typeface="Wingdings" panose="05000000000000000000" pitchFamily="2" charset="2"/>
            </a:endParaRPr>
          </a:p>
          <a:p>
            <a:endParaRPr lang="en-US" sz="2400" dirty="0"/>
          </a:p>
        </p:txBody>
      </p:sp>
      <p:graphicFrame>
        <p:nvGraphicFramePr>
          <p:cNvPr id="4" name="Diagram 3">
            <a:extLst>
              <a:ext uri="{FF2B5EF4-FFF2-40B4-BE49-F238E27FC236}">
                <a16:creationId xmlns:a16="http://schemas.microsoft.com/office/drawing/2014/main" id="{D8A97BAB-9273-466A-B885-9BAA7FCB72AC}"/>
              </a:ext>
            </a:extLst>
          </p:cNvPr>
          <p:cNvGraphicFramePr/>
          <p:nvPr>
            <p:extLst>
              <p:ext uri="{D42A27DB-BD31-4B8C-83A1-F6EECF244321}">
                <p14:modId xmlns:p14="http://schemas.microsoft.com/office/powerpoint/2010/main" val="724121891"/>
              </p:ext>
            </p:extLst>
          </p:nvPr>
        </p:nvGraphicFramePr>
        <p:xfrm>
          <a:off x="5423970" y="1156892"/>
          <a:ext cx="5840377" cy="39498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096DAFC-02A3-473E-828A-E2BCF35DCECC}"/>
              </a:ext>
            </a:extLst>
          </p:cNvPr>
          <p:cNvSpPr txBox="1"/>
          <p:nvPr/>
        </p:nvSpPr>
        <p:spPr>
          <a:xfrm>
            <a:off x="998593" y="5593893"/>
            <a:ext cx="3056421"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5793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4B2CE7-FD25-42E3-AB52-73B889FDA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CEA8393-144C-4FCF-9A6C-1102F988A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5C31E2E-65FD-40B6-B604-C096F5B75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97B9141-8535-472D-B922-E499D77F8C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605CD65F-BF66-4468-B683-A882ED3D2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251A7AF1-716F-4EC1-9804-7539576FB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9" name="Rectangle 18">
            <a:extLst>
              <a:ext uri="{FF2B5EF4-FFF2-40B4-BE49-F238E27FC236}">
                <a16:creationId xmlns:a16="http://schemas.microsoft.com/office/drawing/2014/main" id="{A5D193CF-DFF5-4D9E-9479-AFEA04631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D399AFD5-A2D3-443B-A1A8-FC933DAEE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F6153E0-BF99-4257-A3A3-16595490A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4961376" y="1432223"/>
            <a:ext cx="6057144" cy="3357976"/>
          </a:xfrm>
        </p:spPr>
        <p:txBody>
          <a:bodyPr vert="horz" lIns="91440" tIns="45720" rIns="91440" bIns="45720" rtlCol="0" anchor="ctr">
            <a:normAutofit/>
          </a:bodyPr>
          <a:lstStyle/>
          <a:p>
            <a:pPr>
              <a:lnSpc>
                <a:spcPct val="80000"/>
              </a:lnSpc>
            </a:pPr>
            <a:r>
              <a:rPr lang="en-US" sz="5000" spc="0">
                <a:ln w="0"/>
                <a:blipFill dpi="0" rotWithShape="1">
                  <a:blip r:embed="rId4"/>
                  <a:srcRect/>
                  <a:tile tx="6350" ty="-127000" sx="65000" sy="64000" flip="none" algn="tl"/>
                </a:blipFill>
                <a:effectLst>
                  <a:outerShdw blurRad="38100" dist="19050" dir="2700000" algn="tl" rotWithShape="0">
                    <a:schemeClr val="dk1">
                      <a:alpha val="40000"/>
                    </a:schemeClr>
                  </a:outerShdw>
                </a:effectLst>
              </a:rPr>
              <a:t>So, How Should Journalists Write Science Stories?</a:t>
            </a:r>
          </a:p>
        </p:txBody>
      </p:sp>
      <p:pic>
        <p:nvPicPr>
          <p:cNvPr id="4" name="Graphic 3" descr="Typewriter with solid fill">
            <a:extLst>
              <a:ext uri="{FF2B5EF4-FFF2-40B4-BE49-F238E27FC236}">
                <a16:creationId xmlns:a16="http://schemas.microsoft.com/office/drawing/2014/main" id="{8E2F0A92-6069-4880-8312-3491E0D912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3915" y="1702032"/>
            <a:ext cx="3416725" cy="3416725"/>
          </a:xfrm>
          <a:prstGeom prst="rect">
            <a:avLst/>
          </a:prstGeom>
        </p:spPr>
      </p:pic>
      <p:sp>
        <p:nvSpPr>
          <p:cNvPr id="25" name="Rectangle 24">
            <a:extLst>
              <a:ext uri="{FF2B5EF4-FFF2-40B4-BE49-F238E27FC236}">
                <a16:creationId xmlns:a16="http://schemas.microsoft.com/office/drawing/2014/main" id="{60C16A56-CE6C-404F-A1C2-DDC40BFE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07E5451F-66A4-42A9-944B-F73FAAE440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453FCA22-5971-4A95-BE0E-ECCFB0EBB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414D598E-CAC2-4C14-A91E-C65E5E3B0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4670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7" name="Rectangle 16">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1051560" y="942975"/>
            <a:ext cx="9966960" cy="3525056"/>
          </a:xfrm>
        </p:spPr>
        <p:txBody>
          <a:bodyPr vert="horz" lIns="91440" tIns="45720" rIns="91440" bIns="45720" rtlCol="0" anchor="b">
            <a:normAutofit/>
          </a:bodyPr>
          <a:lstStyle/>
          <a:p>
            <a:pPr algn="ctr">
              <a:lnSpc>
                <a:spcPct val="80000"/>
              </a:lnSpc>
            </a:pPr>
            <a:r>
              <a:rPr lang="en-US" sz="5300" cap="all" spc="0">
                <a:ln w="0"/>
                <a:solidFill>
                  <a:srgbClr val="FFFFFF"/>
                </a:solidFill>
                <a:effectLst>
                  <a:outerShdw blurRad="38100" dist="19050" dir="2700000" algn="tl" rotWithShape="0">
                    <a:schemeClr val="dk1">
                      <a:alpha val="40000"/>
                    </a:schemeClr>
                  </a:outerShdw>
                </a:effectLst>
              </a:rPr>
              <a:t>“It Depends…”</a:t>
            </a:r>
            <a:br>
              <a:rPr lang="en-US" sz="5300" cap="all" spc="0">
                <a:ln w="0"/>
                <a:solidFill>
                  <a:srgbClr val="FFFFFF"/>
                </a:solidFill>
                <a:effectLst>
                  <a:outerShdw blurRad="38100" dist="19050" dir="2700000" algn="tl" rotWithShape="0">
                    <a:schemeClr val="dk1">
                      <a:alpha val="40000"/>
                    </a:schemeClr>
                  </a:outerShdw>
                </a:effectLst>
              </a:rPr>
            </a:br>
            <a:br>
              <a:rPr lang="en-US" sz="5300" cap="all" spc="0">
                <a:ln w="0"/>
                <a:solidFill>
                  <a:srgbClr val="FFFFFF"/>
                </a:solidFill>
                <a:effectLst>
                  <a:outerShdw blurRad="38100" dist="19050" dir="2700000" algn="tl" rotWithShape="0">
                    <a:schemeClr val="dk1">
                      <a:alpha val="40000"/>
                    </a:schemeClr>
                  </a:outerShdw>
                </a:effectLst>
              </a:rPr>
            </a:br>
            <a:r>
              <a:rPr lang="en-US" sz="5300" cap="all" spc="0">
                <a:ln w="0"/>
                <a:solidFill>
                  <a:srgbClr val="FFFFFF"/>
                </a:solidFill>
                <a:effectLst>
                  <a:outerShdw blurRad="38100" dist="19050" dir="2700000" algn="tl" rotWithShape="0">
                    <a:schemeClr val="dk1">
                      <a:alpha val="40000"/>
                    </a:schemeClr>
                  </a:outerShdw>
                </a:effectLst>
              </a:rPr>
              <a:t>6 Criterion for Better Science Journalism</a:t>
            </a:r>
          </a:p>
        </p:txBody>
      </p:sp>
      <p:cxnSp>
        <p:nvCxnSpPr>
          <p:cNvPr id="19" name="Straight Connector 18">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230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6" name="TextBox 5">
            <a:extLst>
              <a:ext uri="{FF2B5EF4-FFF2-40B4-BE49-F238E27FC236}">
                <a16:creationId xmlns:a16="http://schemas.microsoft.com/office/drawing/2014/main" id="{1D4C75EC-28A4-4C96-9678-229DA220945F}"/>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20695534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5" name="TextBox 4">
            <a:extLst>
              <a:ext uri="{FF2B5EF4-FFF2-40B4-BE49-F238E27FC236}">
                <a16:creationId xmlns:a16="http://schemas.microsoft.com/office/drawing/2014/main" id="{C184A70C-242C-452C-9197-DD0D113155A2}"/>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6" name="Thought Bubble: Cloud 5">
            <a:extLst>
              <a:ext uri="{FF2B5EF4-FFF2-40B4-BE49-F238E27FC236}">
                <a16:creationId xmlns:a16="http://schemas.microsoft.com/office/drawing/2014/main" id="{A1D4F7D8-7EDE-4C08-AD42-BF461A0B98FF}"/>
              </a:ext>
            </a:extLst>
          </p:cNvPr>
          <p:cNvSpPr/>
          <p:nvPr/>
        </p:nvSpPr>
        <p:spPr>
          <a:xfrm>
            <a:off x="7805530" y="158822"/>
            <a:ext cx="4267484" cy="5915406"/>
          </a:xfrm>
          <a:prstGeom prst="cloudCallout">
            <a:avLst>
              <a:gd name="adj1" fmla="val -112746"/>
              <a:gd name="adj2" fmla="val -165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1. Is this story about simple transmission or about promoting active engagement? And, what’s the “so what”?</a:t>
            </a:r>
            <a:endParaRPr lang="en-US" sz="2400" dirty="0"/>
          </a:p>
        </p:txBody>
      </p:sp>
    </p:spTree>
    <p:extLst>
      <p:ext uri="{BB962C8B-B14F-4D97-AF65-F5344CB8AC3E}">
        <p14:creationId xmlns:p14="http://schemas.microsoft.com/office/powerpoint/2010/main" val="2894371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8" name="Thought Bubble: Cloud 7">
            <a:extLst>
              <a:ext uri="{FF2B5EF4-FFF2-40B4-BE49-F238E27FC236}">
                <a16:creationId xmlns:a16="http://schemas.microsoft.com/office/drawing/2014/main" id="{C31EAAAE-A546-4B67-B8D5-C765DE3A4F4F}"/>
              </a:ext>
            </a:extLst>
          </p:cNvPr>
          <p:cNvSpPr/>
          <p:nvPr/>
        </p:nvSpPr>
        <p:spPr>
          <a:xfrm>
            <a:off x="8223257" y="0"/>
            <a:ext cx="3968743" cy="6531429"/>
          </a:xfrm>
          <a:prstGeom prst="cloudCallout">
            <a:avLst>
              <a:gd name="adj1" fmla="val -122342"/>
              <a:gd name="adj2" fmla="val -818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2. Is it based on events (episodic) or tied to broader contexts and implications of the science and choices made (thematic)?</a:t>
            </a:r>
          </a:p>
        </p:txBody>
      </p:sp>
      <p:sp>
        <p:nvSpPr>
          <p:cNvPr id="9" name="TextBox 8">
            <a:extLst>
              <a:ext uri="{FF2B5EF4-FFF2-40B4-BE49-F238E27FC236}">
                <a16:creationId xmlns:a16="http://schemas.microsoft.com/office/drawing/2014/main" id="{7A2173AA-DE25-479F-84CD-3B12D7F2962E}"/>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2113987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6" name="Thought Bubble: Cloud 5">
            <a:extLst>
              <a:ext uri="{FF2B5EF4-FFF2-40B4-BE49-F238E27FC236}">
                <a16:creationId xmlns:a16="http://schemas.microsoft.com/office/drawing/2014/main" id="{44D897BB-2D33-4376-AF63-7CF2F5C85331}"/>
              </a:ext>
            </a:extLst>
          </p:cNvPr>
          <p:cNvSpPr/>
          <p:nvPr/>
        </p:nvSpPr>
        <p:spPr>
          <a:xfrm>
            <a:off x="7462157" y="158822"/>
            <a:ext cx="4578132" cy="6078691"/>
          </a:xfrm>
          <a:prstGeom prst="cloudCallout">
            <a:avLst>
              <a:gd name="adj1" fmla="val -76792"/>
              <a:gd name="adj2" fmla="val 3957"/>
            </a:avLst>
          </a:prstGeom>
        </p:spPr>
        <p:style>
          <a:lnRef idx="2">
            <a:schemeClr val="accent6"/>
          </a:lnRef>
          <a:fillRef idx="1002">
            <a:schemeClr val="lt2"/>
          </a:fillRef>
          <a:effectRef idx="0">
            <a:schemeClr val="accent6"/>
          </a:effectRef>
          <a:fontRef idx="minor">
            <a:schemeClr val="dk1"/>
          </a:fontRef>
        </p:style>
        <p:txBody>
          <a:bodyPr rtlCol="0" anchor="ctr"/>
          <a:lstStyle/>
          <a:p>
            <a:pPr algn="ctr"/>
            <a:r>
              <a:rPr lang="en-US" sz="2800" dirty="0"/>
              <a:t>3. Avoid jargon, write simply, use analogies and metaphors. Also think about how the science is presented in a narrative.</a:t>
            </a:r>
          </a:p>
        </p:txBody>
      </p:sp>
      <p:sp>
        <p:nvSpPr>
          <p:cNvPr id="9" name="TextBox 8">
            <a:extLst>
              <a:ext uri="{FF2B5EF4-FFF2-40B4-BE49-F238E27FC236}">
                <a16:creationId xmlns:a16="http://schemas.microsoft.com/office/drawing/2014/main" id="{04803823-9723-4D06-9E08-A4BF71CD16A4}"/>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41432553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8" name="Thought Bubble: Cloud 7">
            <a:extLst>
              <a:ext uri="{FF2B5EF4-FFF2-40B4-BE49-F238E27FC236}">
                <a16:creationId xmlns:a16="http://schemas.microsoft.com/office/drawing/2014/main" id="{EEA3B469-D62F-4F3C-87C2-125F199C20B0}"/>
              </a:ext>
            </a:extLst>
          </p:cNvPr>
          <p:cNvSpPr/>
          <p:nvPr/>
        </p:nvSpPr>
        <p:spPr>
          <a:xfrm>
            <a:off x="4735286" y="0"/>
            <a:ext cx="7456714" cy="3282043"/>
          </a:xfrm>
          <a:prstGeom prst="cloudCallout">
            <a:avLst>
              <a:gd name="adj1" fmla="val -33346"/>
              <a:gd name="adj2" fmla="val 6095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4. Is it Journalism of Information or Journalism of Conversation? Whose voices are legitimate?</a:t>
            </a:r>
          </a:p>
        </p:txBody>
      </p:sp>
      <p:sp>
        <p:nvSpPr>
          <p:cNvPr id="9" name="TextBox 8">
            <a:extLst>
              <a:ext uri="{FF2B5EF4-FFF2-40B4-BE49-F238E27FC236}">
                <a16:creationId xmlns:a16="http://schemas.microsoft.com/office/drawing/2014/main" id="{E75538EA-E9F1-44CF-AE8E-29827E14C51A}"/>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1427420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6" name="Thought Bubble: Cloud 5">
            <a:extLst>
              <a:ext uri="{FF2B5EF4-FFF2-40B4-BE49-F238E27FC236}">
                <a16:creationId xmlns:a16="http://schemas.microsoft.com/office/drawing/2014/main" id="{98E0B80C-E29F-4D83-B866-403C580B04D2}"/>
              </a:ext>
            </a:extLst>
          </p:cNvPr>
          <p:cNvSpPr/>
          <p:nvPr/>
        </p:nvSpPr>
        <p:spPr>
          <a:xfrm>
            <a:off x="6564087" y="158822"/>
            <a:ext cx="5494638" cy="4037621"/>
          </a:xfrm>
          <a:prstGeom prst="cloudCallout">
            <a:avLst>
              <a:gd name="adj1" fmla="val -70279"/>
              <a:gd name="adj2" fmla="val 5399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dirty="0"/>
              <a:t>5. Is the audience passive or active? Are you including audience’s values and interests into the story?</a:t>
            </a:r>
          </a:p>
        </p:txBody>
      </p:sp>
      <p:sp>
        <p:nvSpPr>
          <p:cNvPr id="9" name="TextBox 8">
            <a:extLst>
              <a:ext uri="{FF2B5EF4-FFF2-40B4-BE49-F238E27FC236}">
                <a16:creationId xmlns:a16="http://schemas.microsoft.com/office/drawing/2014/main" id="{B03670E6-D9A4-4B28-8187-1ABE5626EC9D}"/>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3051820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6A2DC-36C3-4FB0-B77D-8326B5A6ADF9}"/>
              </a:ext>
            </a:extLst>
          </p:cNvPr>
          <p:cNvPicPr>
            <a:picLocks noChangeAspect="1"/>
          </p:cNvPicPr>
          <p:nvPr/>
        </p:nvPicPr>
        <p:blipFill>
          <a:blip r:embed="rId2"/>
          <a:stretch>
            <a:fillRect/>
          </a:stretch>
        </p:blipFill>
        <p:spPr>
          <a:xfrm>
            <a:off x="484626" y="1006423"/>
            <a:ext cx="11222747" cy="5692755"/>
          </a:xfrm>
          <a:prstGeom prst="rect">
            <a:avLst/>
          </a:prstGeom>
        </p:spPr>
      </p:pic>
      <p:sp>
        <p:nvSpPr>
          <p:cNvPr id="7" name="TextBox 6">
            <a:extLst>
              <a:ext uri="{FF2B5EF4-FFF2-40B4-BE49-F238E27FC236}">
                <a16:creationId xmlns:a16="http://schemas.microsoft.com/office/drawing/2014/main" id="{6720DEDE-F017-460D-92ED-C7BDF0480661}"/>
              </a:ext>
            </a:extLst>
          </p:cNvPr>
          <p:cNvSpPr txBox="1"/>
          <p:nvPr/>
        </p:nvSpPr>
        <p:spPr>
          <a:xfrm>
            <a:off x="484626" y="518050"/>
            <a:ext cx="11222747" cy="64633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dirty="0">
                <a:solidFill>
                  <a:schemeClr val="tx1"/>
                </a:solidFill>
              </a:rPr>
              <a:t>6 Criterion For Better Science Journalism</a:t>
            </a:r>
          </a:p>
        </p:txBody>
      </p:sp>
      <p:sp>
        <p:nvSpPr>
          <p:cNvPr id="8" name="Thought Bubble: Cloud 7">
            <a:extLst>
              <a:ext uri="{FF2B5EF4-FFF2-40B4-BE49-F238E27FC236}">
                <a16:creationId xmlns:a16="http://schemas.microsoft.com/office/drawing/2014/main" id="{3BBDDEF7-0CDD-4F8B-9D97-C94F1ABD8DB2}"/>
              </a:ext>
            </a:extLst>
          </p:cNvPr>
          <p:cNvSpPr/>
          <p:nvPr/>
        </p:nvSpPr>
        <p:spPr>
          <a:xfrm>
            <a:off x="8448927" y="158822"/>
            <a:ext cx="3617843" cy="5045699"/>
          </a:xfrm>
          <a:prstGeom prst="cloudCallout">
            <a:avLst>
              <a:gd name="adj1" fmla="val -82535"/>
              <a:gd name="adj2" fmla="val 5793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6. Is science portrayed as fixed and certain, or, uncertain and socially bound? </a:t>
            </a:r>
          </a:p>
        </p:txBody>
      </p:sp>
      <p:sp>
        <p:nvSpPr>
          <p:cNvPr id="9" name="TextBox 8">
            <a:extLst>
              <a:ext uri="{FF2B5EF4-FFF2-40B4-BE49-F238E27FC236}">
                <a16:creationId xmlns:a16="http://schemas.microsoft.com/office/drawing/2014/main" id="{7A6A2D60-6EBD-40E5-8B50-8DF7B6321071}"/>
              </a:ext>
            </a:extLst>
          </p:cNvPr>
          <p:cNvSpPr txBox="1"/>
          <p:nvPr/>
        </p:nvSpPr>
        <p:spPr>
          <a:xfrm>
            <a:off x="4777839" y="6264179"/>
            <a:ext cx="3484116" cy="338554"/>
          </a:xfrm>
          <a:prstGeom prst="rect">
            <a:avLst/>
          </a:prstGeom>
          <a:noFill/>
        </p:spPr>
        <p:txBody>
          <a:bodyPr wrap="square" rtlCol="0">
            <a:spAutoFit/>
          </a:bodyPr>
          <a:lstStyle/>
          <a:p>
            <a:r>
              <a:rPr lang="en-US" sz="1600" dirty="0"/>
              <a:t>Source: </a:t>
            </a:r>
            <a:r>
              <a:rPr lang="en-US" sz="1600" dirty="0" err="1"/>
              <a:t>Secko</a:t>
            </a:r>
            <a:r>
              <a:rPr lang="en-US" sz="1600" dirty="0"/>
              <a:t> et al. (2013)</a:t>
            </a:r>
          </a:p>
        </p:txBody>
      </p:sp>
    </p:spTree>
    <p:extLst>
      <p:ext uri="{BB962C8B-B14F-4D97-AF65-F5344CB8AC3E}">
        <p14:creationId xmlns:p14="http://schemas.microsoft.com/office/powerpoint/2010/main" val="38433481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5AAB-BA07-496C-8499-AEDCFE6002D8}"/>
              </a:ext>
            </a:extLst>
          </p:cNvPr>
          <p:cNvSpPr>
            <a:spLocks noGrp="1"/>
          </p:cNvSpPr>
          <p:nvPr>
            <p:ph type="title"/>
          </p:nvPr>
        </p:nvSpPr>
        <p:spPr>
          <a:xfrm>
            <a:off x="1069848" y="484632"/>
            <a:ext cx="10058400" cy="1609344"/>
          </a:xfrm>
        </p:spPr>
        <p:txBody>
          <a:bodyPr>
            <a:normAutofit/>
          </a:bodyPr>
          <a:lstStyle/>
          <a:p>
            <a:r>
              <a:rPr lang="en-US"/>
              <a:t>Linking the Criteria to the Models</a:t>
            </a:r>
          </a:p>
        </p:txBody>
      </p:sp>
      <p:sp>
        <p:nvSpPr>
          <p:cNvPr id="3" name="Content Placeholder 2">
            <a:extLst>
              <a:ext uri="{FF2B5EF4-FFF2-40B4-BE49-F238E27FC236}">
                <a16:creationId xmlns:a16="http://schemas.microsoft.com/office/drawing/2014/main" id="{3C1B0344-1CF1-47AE-9B47-9F76D7C72385}"/>
              </a:ext>
            </a:extLst>
          </p:cNvPr>
          <p:cNvSpPr>
            <a:spLocks noGrp="1"/>
          </p:cNvSpPr>
          <p:nvPr>
            <p:ph idx="1"/>
          </p:nvPr>
        </p:nvSpPr>
        <p:spPr>
          <a:xfrm>
            <a:off x="914400" y="2121407"/>
            <a:ext cx="4364872" cy="4345067"/>
          </a:xfrm>
        </p:spPr>
        <p:txBody>
          <a:bodyPr>
            <a:normAutofit/>
          </a:bodyPr>
          <a:lstStyle/>
          <a:p>
            <a:r>
              <a:rPr lang="en-US" dirty="0"/>
              <a:t>Journalists:</a:t>
            </a:r>
          </a:p>
          <a:p>
            <a:pPr lvl="1"/>
            <a:r>
              <a:rPr lang="en-US" dirty="0"/>
              <a:t>Be thoughtful of these criteria </a:t>
            </a:r>
          </a:p>
          <a:p>
            <a:pPr lvl="1"/>
            <a:r>
              <a:rPr lang="en-US" dirty="0"/>
              <a:t>Be purposeful about the model you choose</a:t>
            </a:r>
          </a:p>
          <a:p>
            <a:pPr lvl="1"/>
            <a:r>
              <a:rPr lang="en-US" dirty="0"/>
              <a:t>Avoid writing stories using traditional models “just because that’s the way we always do it.”</a:t>
            </a:r>
          </a:p>
          <a:p>
            <a:r>
              <a:rPr lang="en-US" dirty="0"/>
              <a:t>Science news consumers:</a:t>
            </a:r>
          </a:p>
          <a:p>
            <a:pPr lvl="1"/>
            <a:r>
              <a:rPr lang="en-US" dirty="0"/>
              <a:t>Be thoughtful of the science news you choose</a:t>
            </a:r>
          </a:p>
          <a:p>
            <a:pPr lvl="1"/>
            <a:r>
              <a:rPr lang="en-US" dirty="0"/>
              <a:t>Mix up your science news diet</a:t>
            </a:r>
          </a:p>
          <a:p>
            <a:pPr lvl="1"/>
            <a:r>
              <a:rPr lang="en-US" dirty="0"/>
              <a:t>See WyoCourses for science news sources</a:t>
            </a:r>
          </a:p>
        </p:txBody>
      </p:sp>
      <p:pic>
        <p:nvPicPr>
          <p:cNvPr id="6" name="Picture 5" descr="Empty speech bubbles">
            <a:extLst>
              <a:ext uri="{FF2B5EF4-FFF2-40B4-BE49-F238E27FC236}">
                <a16:creationId xmlns:a16="http://schemas.microsoft.com/office/drawing/2014/main" id="{CB88E261-14DA-43A5-9643-81FFF465AA63}"/>
              </a:ext>
            </a:extLst>
          </p:cNvPr>
          <p:cNvPicPr>
            <a:picLocks noChangeAspect="1"/>
          </p:cNvPicPr>
          <p:nvPr/>
        </p:nvPicPr>
        <p:blipFill rotWithShape="1">
          <a:blip r:embed="rId2"/>
          <a:srcRect l="14261" r="5701"/>
          <a:stretch/>
        </p:blipFill>
        <p:spPr>
          <a:xfrm>
            <a:off x="6348984" y="1804037"/>
            <a:ext cx="4773168" cy="3980688"/>
          </a:xfrm>
          <a:prstGeom prst="rect">
            <a:avLst/>
          </a:prstGeom>
        </p:spPr>
      </p:pic>
      <p:sp>
        <p:nvSpPr>
          <p:cNvPr id="7" name="Speech Bubble: Rectangle with Corners Rounded 6">
            <a:extLst>
              <a:ext uri="{FF2B5EF4-FFF2-40B4-BE49-F238E27FC236}">
                <a16:creationId xmlns:a16="http://schemas.microsoft.com/office/drawing/2014/main" id="{AA8467A2-33B5-40A7-9050-7D35B94EE68C}"/>
              </a:ext>
            </a:extLst>
          </p:cNvPr>
          <p:cNvSpPr/>
          <p:nvPr/>
        </p:nvSpPr>
        <p:spPr>
          <a:xfrm>
            <a:off x="6218931" y="5181570"/>
            <a:ext cx="2995797" cy="1476119"/>
          </a:xfrm>
          <a:prstGeom prst="wedgeRoundRectCallout">
            <a:avLst>
              <a:gd name="adj1" fmla="val 77534"/>
              <a:gd name="adj2" fmla="val 48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Picture Question:</a:t>
            </a:r>
          </a:p>
          <a:p>
            <a:pPr algn="ctr"/>
            <a:r>
              <a:rPr lang="en-US" dirty="0"/>
              <a:t>What are solutions to these problems with science journalism that we’ve identified?</a:t>
            </a:r>
          </a:p>
        </p:txBody>
      </p:sp>
    </p:spTree>
    <p:extLst>
      <p:ext uri="{BB962C8B-B14F-4D97-AF65-F5344CB8AC3E}">
        <p14:creationId xmlns:p14="http://schemas.microsoft.com/office/powerpoint/2010/main" val="358323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Wood Type">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BE1B6DD8-9976-4550-A6F4-B2DD4EA939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2687</TotalTime>
  <Words>2785</Words>
  <Application>Microsoft Office PowerPoint</Application>
  <PresentationFormat>Widescreen</PresentationFormat>
  <Paragraphs>287</Paragraphs>
  <Slides>50</Slides>
  <Notes>8</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Arial Black</vt:lpstr>
      <vt:lpstr>Calibri</vt:lpstr>
      <vt:lpstr>Cambria</vt:lpstr>
      <vt:lpstr>Rockwell Extra Bold</vt:lpstr>
      <vt:lpstr>Wingdings</vt:lpstr>
      <vt:lpstr>Wood Type</vt:lpstr>
      <vt:lpstr>Scientists and Journalists</vt:lpstr>
      <vt:lpstr>Communication and Cultural Gaps Between Scientists and Journalists</vt:lpstr>
      <vt:lpstr>History of Science Engagement with the Public</vt:lpstr>
      <vt:lpstr>Scientists Try to Gain Control of the Conversation</vt:lpstr>
      <vt:lpstr>Scientists Try to Gain Control of the Conversation</vt:lpstr>
      <vt:lpstr>Scientists Try to Gain Control of the Conversation</vt:lpstr>
      <vt:lpstr>“Message Box” Technique by Compass  This helps scientists distill their message for the public.</vt:lpstr>
      <vt:lpstr>Scientists Try to Gain Control of the Conversation</vt:lpstr>
      <vt:lpstr>Scientists Try to Gain Control of the Conversation</vt:lpstr>
      <vt:lpstr>“Remember that you are a journalist, not a scientist. Bear in mind also that you are not a teacher, although you have to explain many things to your audience. Neither are you a literary writer, although you need to write in such a way that people will enjoy reading your stories.   Your job is to inform your audience in an effective and enjoyable way, put science news in perspective and to do "watchdog journalism," which involves analysing controversial issues. It does not matter whether you are freelance or permanent staff; or whether you are an editor-in-chief or a reporter — you are a professional journalist and you are delivering an important service to society.” </vt:lpstr>
      <vt:lpstr>Current Trends and Criticisms of Science Journalism</vt:lpstr>
      <vt:lpstr>Science Journalism:  A Profession Develops</vt:lpstr>
      <vt:lpstr>Science Journalism: A Profession Changes</vt:lpstr>
      <vt:lpstr>Context, Criticisms, &amp; Challenges of Science Journalism</vt:lpstr>
      <vt:lpstr>Focus on Medicine and Health</vt:lpstr>
      <vt:lpstr>Criticisms of Science Journalism Today</vt:lpstr>
      <vt:lpstr>Shark Week Example of Dramatization: From Science Documentary to Fiction</vt:lpstr>
      <vt:lpstr>Episodic vs. Thematic Frames in News</vt:lpstr>
      <vt:lpstr>Is This Episodic or Thematic Framing of Health News?</vt:lpstr>
      <vt:lpstr>Satire As An Alternative Model for Science Journalism</vt:lpstr>
      <vt:lpstr>The Value of Satire </vt:lpstr>
      <vt:lpstr>The Value of Satire </vt:lpstr>
      <vt:lpstr>The Value of Satire </vt:lpstr>
      <vt:lpstr>The Value of Satire </vt:lpstr>
      <vt:lpstr>The Value of Satire  Satire can create community and identity. </vt:lpstr>
      <vt:lpstr>The Value of Satire </vt:lpstr>
      <vt:lpstr>The Trouble With Satire</vt:lpstr>
      <vt:lpstr>The Trouble With Satire</vt:lpstr>
      <vt:lpstr>The Trouble With Satire</vt:lpstr>
      <vt:lpstr>Short-Write for Week 4, Video 3 Satire Covers Science</vt:lpstr>
      <vt:lpstr>Improving Science Journalism</vt:lpstr>
      <vt:lpstr>Consider New Models of Knowledge-Based Journalism</vt:lpstr>
      <vt:lpstr>Encourage Journalists to Think Carefully About Their Approach to the Science Story</vt:lpstr>
      <vt:lpstr>Two Major Approaches</vt:lpstr>
      <vt:lpstr>1. Science Literacy Model</vt:lpstr>
      <vt:lpstr>2. Contextual Model</vt:lpstr>
      <vt:lpstr>Criticisms of Traditional Models</vt:lpstr>
      <vt:lpstr>3. Lay-Expertise Model</vt:lpstr>
      <vt:lpstr>4. Public Participation Model</vt:lpstr>
      <vt:lpstr>Criticisms of Non-Traditional Models</vt:lpstr>
      <vt:lpstr>So, How Should Journalists Write Science Stories?</vt:lpstr>
      <vt:lpstr>“It Depends…”  6 Criterion for Better Science Journalism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Linking the Criteria to the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Journalism</dc:title>
  <dc:creator>Kristen Landreville</dc:creator>
  <cp:lastModifiedBy>Kristen Landreville</cp:lastModifiedBy>
  <cp:revision>1</cp:revision>
  <dcterms:created xsi:type="dcterms:W3CDTF">2019-02-20T00:01:26Z</dcterms:created>
  <dcterms:modified xsi:type="dcterms:W3CDTF">2022-02-04T15:34:23Z</dcterms:modified>
</cp:coreProperties>
</file>