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m" ContentType="application/vnd.ms-excel.sheet.macroEnabled.12"/>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2.xml" ContentType="application/vnd.openxmlformats-officedocument.themeOverr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drawings/drawing2.xml" ContentType="application/vnd.openxmlformats-officedocument.drawingml.chartshapes+xml"/>
  <Override PartName="/ppt/charts/chart7.xml" ContentType="application/vnd.openxmlformats-officedocument.drawingml.chart+xml"/>
  <Override PartName="/ppt/theme/themeOverride3.xml" ContentType="application/vnd.openxmlformats-officedocument.themeOverr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44"/>
  </p:notesMasterIdLst>
  <p:sldIdLst>
    <p:sldId id="305" r:id="rId5"/>
    <p:sldId id="306" r:id="rId6"/>
    <p:sldId id="319" r:id="rId7"/>
    <p:sldId id="308" r:id="rId8"/>
    <p:sldId id="309" r:id="rId9"/>
    <p:sldId id="313" r:id="rId10"/>
    <p:sldId id="310" r:id="rId11"/>
    <p:sldId id="322" r:id="rId12"/>
    <p:sldId id="311" r:id="rId13"/>
    <p:sldId id="312" r:id="rId14"/>
    <p:sldId id="314" r:id="rId15"/>
    <p:sldId id="316" r:id="rId16"/>
    <p:sldId id="317" r:id="rId17"/>
    <p:sldId id="318" r:id="rId18"/>
    <p:sldId id="315" r:id="rId19"/>
    <p:sldId id="320" r:id="rId20"/>
    <p:sldId id="321" r:id="rId21"/>
    <p:sldId id="323" r:id="rId22"/>
    <p:sldId id="324" r:id="rId23"/>
    <p:sldId id="325" r:id="rId24"/>
    <p:sldId id="326" r:id="rId25"/>
    <p:sldId id="327" r:id="rId26"/>
    <p:sldId id="328" r:id="rId27"/>
    <p:sldId id="329" r:id="rId28"/>
    <p:sldId id="330" r:id="rId29"/>
    <p:sldId id="335" r:id="rId30"/>
    <p:sldId id="331" r:id="rId31"/>
    <p:sldId id="332" r:id="rId32"/>
    <p:sldId id="333" r:id="rId33"/>
    <p:sldId id="334" r:id="rId34"/>
    <p:sldId id="336" r:id="rId35"/>
    <p:sldId id="337" r:id="rId36"/>
    <p:sldId id="338" r:id="rId37"/>
    <p:sldId id="339" r:id="rId38"/>
    <p:sldId id="341" r:id="rId39"/>
    <p:sldId id="340" r:id="rId40"/>
    <p:sldId id="342" r:id="rId41"/>
    <p:sldId id="343" r:id="rId42"/>
    <p:sldId id="345"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isten Landreville" initials="KL" lastIdx="1" clrIdx="0">
    <p:extLst>
      <p:ext uri="{19B8F6BF-5375-455C-9EA6-DF929625EA0E}">
        <p15:presenceInfo xmlns:p15="http://schemas.microsoft.com/office/powerpoint/2012/main" userId="f2dab55fb44754e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A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7B907E-86FA-486C-BD46-0963AC9C788A}" v="448" dt="2021-03-23T02:08:43.0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139" autoAdjust="0"/>
  </p:normalViewPr>
  <p:slideViewPr>
    <p:cSldViewPr snapToGrid="0">
      <p:cViewPr varScale="1">
        <p:scale>
          <a:sx n="59" d="100"/>
          <a:sy n="59" d="100"/>
        </p:scale>
        <p:origin x="950"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en Landreville" userId="f2dab55fb44754ed" providerId="LiveId" clId="{C07B907E-86FA-486C-BD46-0963AC9C788A}"/>
    <pc:docChg chg="undo redo custSel addSld delSld modSld sldOrd">
      <pc:chgData name="Kristen Landreville" userId="f2dab55fb44754ed" providerId="LiveId" clId="{C07B907E-86FA-486C-BD46-0963AC9C788A}" dt="2021-03-23T02:08:43.072" v="11455" actId="20577"/>
      <pc:docMkLst>
        <pc:docMk/>
      </pc:docMkLst>
      <pc:sldChg chg="addSp modSp mod">
        <pc:chgData name="Kristen Landreville" userId="f2dab55fb44754ed" providerId="LiveId" clId="{C07B907E-86FA-486C-BD46-0963AC9C788A}" dt="2021-03-21T23:33:05.912" v="11167" actId="20577"/>
        <pc:sldMkLst>
          <pc:docMk/>
          <pc:sldMk cId="1946576508" sldId="305"/>
        </pc:sldMkLst>
        <pc:spChg chg="mod">
          <ac:chgData name="Kristen Landreville" userId="f2dab55fb44754ed" providerId="LiveId" clId="{C07B907E-86FA-486C-BD46-0963AC9C788A}" dt="2021-03-16T21:16:12.847" v="906" actId="20577"/>
          <ac:spMkLst>
            <pc:docMk/>
            <pc:sldMk cId="1946576508" sldId="305"/>
            <ac:spMk id="2" creationId="{0D1F047C-C727-42A7-85C5-68C5AA1B1A93}"/>
          </ac:spMkLst>
        </pc:spChg>
        <pc:spChg chg="mod">
          <ac:chgData name="Kristen Landreville" userId="f2dab55fb44754ed" providerId="LiveId" clId="{C07B907E-86FA-486C-BD46-0963AC9C788A}" dt="2021-03-16T21:16:26.268" v="910" actId="207"/>
          <ac:spMkLst>
            <pc:docMk/>
            <pc:sldMk cId="1946576508" sldId="305"/>
            <ac:spMk id="3" creationId="{DB93FB3F-A8D4-46D3-A1C6-C79C64563729}"/>
          </ac:spMkLst>
        </pc:spChg>
        <pc:spChg chg="add mod">
          <ac:chgData name="Kristen Landreville" userId="f2dab55fb44754ed" providerId="LiveId" clId="{C07B907E-86FA-486C-BD46-0963AC9C788A}" dt="2021-03-21T23:33:05.912" v="11167" actId="20577"/>
          <ac:spMkLst>
            <pc:docMk/>
            <pc:sldMk cId="1946576508" sldId="305"/>
            <ac:spMk id="4" creationId="{7EFDDFDC-23FE-4E3B-B1C5-C78345A78A67}"/>
          </ac:spMkLst>
        </pc:spChg>
      </pc:sldChg>
      <pc:sldChg chg="modSp mod">
        <pc:chgData name="Kristen Landreville" userId="f2dab55fb44754ed" providerId="LiveId" clId="{C07B907E-86FA-486C-BD46-0963AC9C788A}" dt="2021-03-17T04:20:17.130" v="7675" actId="207"/>
        <pc:sldMkLst>
          <pc:docMk/>
          <pc:sldMk cId="1933912755" sldId="306"/>
        </pc:sldMkLst>
        <pc:spChg chg="mod">
          <ac:chgData name="Kristen Landreville" userId="f2dab55fb44754ed" providerId="LiveId" clId="{C07B907E-86FA-486C-BD46-0963AC9C788A}" dt="2021-03-17T04:20:17.130" v="7675" actId="207"/>
          <ac:spMkLst>
            <pc:docMk/>
            <pc:sldMk cId="1933912755" sldId="306"/>
            <ac:spMk id="3" creationId="{1F1F7ADC-A4C1-4E88-89EA-70EC75F35D89}"/>
          </ac:spMkLst>
        </pc:spChg>
      </pc:sldChg>
      <pc:sldChg chg="modSp del mod">
        <pc:chgData name="Kristen Landreville" userId="f2dab55fb44754ed" providerId="LiveId" clId="{C07B907E-86FA-486C-BD46-0963AC9C788A}" dt="2021-03-16T21:28:29.968" v="1221" actId="47"/>
        <pc:sldMkLst>
          <pc:docMk/>
          <pc:sldMk cId="555352005" sldId="307"/>
        </pc:sldMkLst>
        <pc:spChg chg="mod">
          <ac:chgData name="Kristen Landreville" userId="f2dab55fb44754ed" providerId="LiveId" clId="{C07B907E-86FA-486C-BD46-0963AC9C788A}" dt="2021-03-16T21:26:26.348" v="1193" actId="255"/>
          <ac:spMkLst>
            <pc:docMk/>
            <pc:sldMk cId="555352005" sldId="307"/>
            <ac:spMk id="3" creationId="{A68F8456-C628-4538-B66E-C670E7FBD47D}"/>
          </ac:spMkLst>
        </pc:spChg>
        <pc:spChg chg="mod">
          <ac:chgData name="Kristen Landreville" userId="f2dab55fb44754ed" providerId="LiveId" clId="{C07B907E-86FA-486C-BD46-0963AC9C788A}" dt="2021-03-16T21:25:40.996" v="1179" actId="27636"/>
          <ac:spMkLst>
            <pc:docMk/>
            <pc:sldMk cId="555352005" sldId="307"/>
            <ac:spMk id="4" creationId="{16D8570B-9CD2-41BE-9BFB-93E83B5C7BAD}"/>
          </ac:spMkLst>
        </pc:spChg>
      </pc:sldChg>
      <pc:sldChg chg="addSp modSp mod">
        <pc:chgData name="Kristen Landreville" userId="f2dab55fb44754ed" providerId="LiveId" clId="{C07B907E-86FA-486C-BD46-0963AC9C788A}" dt="2021-03-17T01:45:14.089" v="2443" actId="20577"/>
        <pc:sldMkLst>
          <pc:docMk/>
          <pc:sldMk cId="799517123" sldId="308"/>
        </pc:sldMkLst>
        <pc:spChg chg="add mod">
          <ac:chgData name="Kristen Landreville" userId="f2dab55fb44754ed" providerId="LiveId" clId="{C07B907E-86FA-486C-BD46-0963AC9C788A}" dt="2021-03-17T01:45:14.089" v="2443" actId="20577"/>
          <ac:spMkLst>
            <pc:docMk/>
            <pc:sldMk cId="799517123" sldId="308"/>
            <ac:spMk id="9" creationId="{EA06CC6C-197F-4891-8FA9-36583AD8071F}"/>
          </ac:spMkLst>
        </pc:spChg>
      </pc:sldChg>
      <pc:sldChg chg="addSp modSp mod">
        <pc:chgData name="Kristen Landreville" userId="f2dab55fb44754ed" providerId="LiveId" clId="{C07B907E-86FA-486C-BD46-0963AC9C788A}" dt="2021-03-21T22:48:36.461" v="10775" actId="403"/>
        <pc:sldMkLst>
          <pc:docMk/>
          <pc:sldMk cId="1697360570" sldId="309"/>
        </pc:sldMkLst>
        <pc:spChg chg="add mod">
          <ac:chgData name="Kristen Landreville" userId="f2dab55fb44754ed" providerId="LiveId" clId="{C07B907E-86FA-486C-BD46-0963AC9C788A}" dt="2021-03-17T01:44:44.903" v="2430" actId="20577"/>
          <ac:spMkLst>
            <pc:docMk/>
            <pc:sldMk cId="1697360570" sldId="309"/>
            <ac:spMk id="6" creationId="{F233899B-B1EA-4F44-8E96-466BC9F885C6}"/>
          </ac:spMkLst>
        </pc:spChg>
        <pc:graphicFrameChg chg="mod modGraphic">
          <ac:chgData name="Kristen Landreville" userId="f2dab55fb44754ed" providerId="LiveId" clId="{C07B907E-86FA-486C-BD46-0963AC9C788A}" dt="2021-03-21T22:48:36.461" v="10775" actId="403"/>
          <ac:graphicFrameMkLst>
            <pc:docMk/>
            <pc:sldMk cId="1697360570" sldId="309"/>
            <ac:graphicFrameMk id="5" creationId="{9078D98B-4A87-403C-B005-59BD11DA211C}"/>
          </ac:graphicFrameMkLst>
        </pc:graphicFrameChg>
      </pc:sldChg>
      <pc:sldChg chg="addSp modSp mod modAnim">
        <pc:chgData name="Kristen Landreville" userId="f2dab55fb44754ed" providerId="LiveId" clId="{C07B907E-86FA-486C-BD46-0963AC9C788A}" dt="2021-03-21T23:59:58.604" v="11180" actId="20577"/>
        <pc:sldMkLst>
          <pc:docMk/>
          <pc:sldMk cId="4101277030" sldId="310"/>
        </pc:sldMkLst>
        <pc:spChg chg="mod">
          <ac:chgData name="Kristen Landreville" userId="f2dab55fb44754ed" providerId="LiveId" clId="{C07B907E-86FA-486C-BD46-0963AC9C788A}" dt="2021-03-16T21:19:32.792" v="989" actId="207"/>
          <ac:spMkLst>
            <pc:docMk/>
            <pc:sldMk cId="4101277030" sldId="310"/>
            <ac:spMk id="3" creationId="{228FD1EF-B41B-477F-B1AA-E217BDC54DD2}"/>
          </ac:spMkLst>
        </pc:spChg>
        <pc:spChg chg="mod">
          <ac:chgData name="Kristen Landreville" userId="f2dab55fb44754ed" providerId="LiveId" clId="{C07B907E-86FA-486C-BD46-0963AC9C788A}" dt="2021-03-21T23:59:58.604" v="11180" actId="20577"/>
          <ac:spMkLst>
            <pc:docMk/>
            <pc:sldMk cId="4101277030" sldId="310"/>
            <ac:spMk id="4" creationId="{534DB439-65C7-41E4-B65A-6B5F4449D331}"/>
          </ac:spMkLst>
        </pc:spChg>
        <pc:spChg chg="add mod">
          <ac:chgData name="Kristen Landreville" userId="f2dab55fb44754ed" providerId="LiveId" clId="{C07B907E-86FA-486C-BD46-0963AC9C788A}" dt="2021-03-17T01:41:59.906" v="2390" actId="20577"/>
          <ac:spMkLst>
            <pc:docMk/>
            <pc:sldMk cId="4101277030" sldId="310"/>
            <ac:spMk id="5" creationId="{243289C6-4094-4BAB-B9F9-A121997B20EC}"/>
          </ac:spMkLst>
        </pc:spChg>
      </pc:sldChg>
      <pc:sldChg chg="addSp modSp mod">
        <pc:chgData name="Kristen Landreville" userId="f2dab55fb44754ed" providerId="LiveId" clId="{C07B907E-86FA-486C-BD46-0963AC9C788A}" dt="2021-03-17T01:45:31.708" v="2447" actId="20577"/>
        <pc:sldMkLst>
          <pc:docMk/>
          <pc:sldMk cId="174390334" sldId="311"/>
        </pc:sldMkLst>
        <pc:spChg chg="add mod">
          <ac:chgData name="Kristen Landreville" userId="f2dab55fb44754ed" providerId="LiveId" clId="{C07B907E-86FA-486C-BD46-0963AC9C788A}" dt="2021-03-17T01:45:31.708" v="2447" actId="20577"/>
          <ac:spMkLst>
            <pc:docMk/>
            <pc:sldMk cId="174390334" sldId="311"/>
            <ac:spMk id="8" creationId="{DC650B47-B8E3-4915-86D5-8DA70240E732}"/>
          </ac:spMkLst>
        </pc:spChg>
      </pc:sldChg>
      <pc:sldChg chg="addSp modSp mod">
        <pc:chgData name="Kristen Landreville" userId="f2dab55fb44754ed" providerId="LiveId" clId="{C07B907E-86FA-486C-BD46-0963AC9C788A}" dt="2021-03-17T01:45:53.245" v="2459" actId="20577"/>
        <pc:sldMkLst>
          <pc:docMk/>
          <pc:sldMk cId="720790097" sldId="312"/>
        </pc:sldMkLst>
        <pc:spChg chg="mod">
          <ac:chgData name="Kristen Landreville" userId="f2dab55fb44754ed" providerId="LiveId" clId="{C07B907E-86FA-486C-BD46-0963AC9C788A}" dt="2021-03-16T21:07:48.874" v="13" actId="14100"/>
          <ac:spMkLst>
            <pc:docMk/>
            <pc:sldMk cId="720790097" sldId="312"/>
            <ac:spMk id="2" creationId="{41FA9972-BD8D-41D5-9212-AB7A98673193}"/>
          </ac:spMkLst>
        </pc:spChg>
        <pc:spChg chg="mod">
          <ac:chgData name="Kristen Landreville" userId="f2dab55fb44754ed" providerId="LiveId" clId="{C07B907E-86FA-486C-BD46-0963AC9C788A}" dt="2021-03-16T21:20:28.982" v="990" actId="207"/>
          <ac:spMkLst>
            <pc:docMk/>
            <pc:sldMk cId="720790097" sldId="312"/>
            <ac:spMk id="3" creationId="{F4EEB69A-A495-46E5-85F3-0AC21C0F9BEC}"/>
          </ac:spMkLst>
        </pc:spChg>
        <pc:spChg chg="add mod">
          <ac:chgData name="Kristen Landreville" userId="f2dab55fb44754ed" providerId="LiveId" clId="{C07B907E-86FA-486C-BD46-0963AC9C788A}" dt="2021-03-17T01:45:53.245" v="2459" actId="20577"/>
          <ac:spMkLst>
            <pc:docMk/>
            <pc:sldMk cId="720790097" sldId="312"/>
            <ac:spMk id="13" creationId="{8AF32775-72F2-46F4-8C04-B143E4B3A1F2}"/>
          </ac:spMkLst>
        </pc:spChg>
      </pc:sldChg>
      <pc:sldChg chg="addSp modSp mod ord">
        <pc:chgData name="Kristen Landreville" userId="f2dab55fb44754ed" providerId="LiveId" clId="{C07B907E-86FA-486C-BD46-0963AC9C788A}" dt="2021-03-17T04:15:22.772" v="7533" actId="20577"/>
        <pc:sldMkLst>
          <pc:docMk/>
          <pc:sldMk cId="1492366553" sldId="313"/>
        </pc:sldMkLst>
        <pc:spChg chg="mod">
          <ac:chgData name="Kristen Landreville" userId="f2dab55fb44754ed" providerId="LiveId" clId="{C07B907E-86FA-486C-BD46-0963AC9C788A}" dt="2021-03-16T21:08:23.156" v="66" actId="20577"/>
          <ac:spMkLst>
            <pc:docMk/>
            <pc:sldMk cId="1492366553" sldId="313"/>
            <ac:spMk id="2" creationId="{FD4905A6-9704-456A-BF41-3B963AA65E7A}"/>
          </ac:spMkLst>
        </pc:spChg>
        <pc:spChg chg="mod">
          <ac:chgData name="Kristen Landreville" userId="f2dab55fb44754ed" providerId="LiveId" clId="{C07B907E-86FA-486C-BD46-0963AC9C788A}" dt="2021-03-17T04:15:22.772" v="7533" actId="20577"/>
          <ac:spMkLst>
            <pc:docMk/>
            <pc:sldMk cId="1492366553" sldId="313"/>
            <ac:spMk id="3" creationId="{2E788048-4D48-4720-8F02-6107B400C5B0}"/>
          </ac:spMkLst>
        </pc:spChg>
        <pc:spChg chg="add mod">
          <ac:chgData name="Kristen Landreville" userId="f2dab55fb44754ed" providerId="LiveId" clId="{C07B907E-86FA-486C-BD46-0963AC9C788A}" dt="2021-03-17T01:47:00.761" v="2480" actId="14100"/>
          <ac:spMkLst>
            <pc:docMk/>
            <pc:sldMk cId="1492366553" sldId="313"/>
            <ac:spMk id="4" creationId="{AAA21CB0-6A7F-4A6C-A41A-2B05EEB592D7}"/>
          </ac:spMkLst>
        </pc:spChg>
      </pc:sldChg>
      <pc:sldChg chg="addSp modSp new mod setBg modNotesTx">
        <pc:chgData name="Kristen Landreville" userId="f2dab55fb44754ed" providerId="LiveId" clId="{C07B907E-86FA-486C-BD46-0963AC9C788A}" dt="2021-03-17T01:46:10.497" v="2468" actId="20577"/>
        <pc:sldMkLst>
          <pc:docMk/>
          <pc:sldMk cId="3849028233" sldId="314"/>
        </pc:sldMkLst>
        <pc:spChg chg="mod">
          <ac:chgData name="Kristen Landreville" userId="f2dab55fb44754ed" providerId="LiveId" clId="{C07B907E-86FA-486C-BD46-0963AC9C788A}" dt="2021-03-16T21:15:31.975" v="896" actId="26606"/>
          <ac:spMkLst>
            <pc:docMk/>
            <pc:sldMk cId="3849028233" sldId="314"/>
            <ac:spMk id="2" creationId="{BCCC2F79-9519-426E-A8B5-8686AE8847C6}"/>
          </ac:spMkLst>
        </pc:spChg>
        <pc:spChg chg="mod">
          <ac:chgData name="Kristen Landreville" userId="f2dab55fb44754ed" providerId="LiveId" clId="{C07B907E-86FA-486C-BD46-0963AC9C788A}" dt="2021-03-16T21:15:31.975" v="896" actId="26606"/>
          <ac:spMkLst>
            <pc:docMk/>
            <pc:sldMk cId="3849028233" sldId="314"/>
            <ac:spMk id="3" creationId="{03EC414A-B189-429D-9C82-B21718834784}"/>
          </ac:spMkLst>
        </pc:spChg>
        <pc:spChg chg="add mod">
          <ac:chgData name="Kristen Landreville" userId="f2dab55fb44754ed" providerId="LiveId" clId="{C07B907E-86FA-486C-BD46-0963AC9C788A}" dt="2021-03-17T01:46:10.497" v="2468" actId="20577"/>
          <ac:spMkLst>
            <pc:docMk/>
            <pc:sldMk cId="3849028233" sldId="314"/>
            <ac:spMk id="6" creationId="{8DED5B6A-15C4-46F6-A72B-E85D9A6A4E3E}"/>
          </ac:spMkLst>
        </pc:spChg>
        <pc:picChg chg="add mod ord">
          <ac:chgData name="Kristen Landreville" userId="f2dab55fb44754ed" providerId="LiveId" clId="{C07B907E-86FA-486C-BD46-0963AC9C788A}" dt="2021-03-16T21:15:31.975" v="896" actId="26606"/>
          <ac:picMkLst>
            <pc:docMk/>
            <pc:sldMk cId="3849028233" sldId="314"/>
            <ac:picMk id="5" creationId="{49526B43-A65B-4712-A601-E319C8B11BB6}"/>
          </ac:picMkLst>
        </pc:picChg>
      </pc:sldChg>
      <pc:sldChg chg="addSp modSp new mod setBg">
        <pc:chgData name="Kristen Landreville" userId="f2dab55fb44754ed" providerId="LiveId" clId="{C07B907E-86FA-486C-BD46-0963AC9C788A}" dt="2021-03-17T01:54:14.798" v="2492" actId="20577"/>
        <pc:sldMkLst>
          <pc:docMk/>
          <pc:sldMk cId="1421278691" sldId="315"/>
        </pc:sldMkLst>
        <pc:spChg chg="mod">
          <ac:chgData name="Kristen Landreville" userId="f2dab55fb44754ed" providerId="LiveId" clId="{C07B907E-86FA-486C-BD46-0963AC9C788A}" dt="2021-03-17T01:20:40.050" v="1593" actId="26606"/>
          <ac:spMkLst>
            <pc:docMk/>
            <pc:sldMk cId="1421278691" sldId="315"/>
            <ac:spMk id="2" creationId="{0F3A2208-246E-4D5D-A43A-C392B18D5457}"/>
          </ac:spMkLst>
        </pc:spChg>
        <pc:spChg chg="mod">
          <ac:chgData name="Kristen Landreville" userId="f2dab55fb44754ed" providerId="LiveId" clId="{C07B907E-86FA-486C-BD46-0963AC9C788A}" dt="2021-03-17T01:21:03.890" v="1598" actId="27636"/>
          <ac:spMkLst>
            <pc:docMk/>
            <pc:sldMk cId="1421278691" sldId="315"/>
            <ac:spMk id="3" creationId="{2D97F4A7-9634-45C2-B121-2D6EB7912180}"/>
          </ac:spMkLst>
        </pc:spChg>
        <pc:spChg chg="add mod">
          <ac:chgData name="Kristen Landreville" userId="f2dab55fb44754ed" providerId="LiveId" clId="{C07B907E-86FA-486C-BD46-0963AC9C788A}" dt="2021-03-17T01:54:14.798" v="2492" actId="20577"/>
          <ac:spMkLst>
            <pc:docMk/>
            <pc:sldMk cId="1421278691" sldId="315"/>
            <ac:spMk id="8" creationId="{28606568-5A07-47B0-AA0F-822F94F4FA0A}"/>
          </ac:spMkLst>
        </pc:spChg>
        <pc:spChg chg="add">
          <ac:chgData name="Kristen Landreville" userId="f2dab55fb44754ed" providerId="LiveId" clId="{C07B907E-86FA-486C-BD46-0963AC9C788A}" dt="2021-03-17T01:20:40.050" v="1593" actId="26606"/>
          <ac:spMkLst>
            <pc:docMk/>
            <pc:sldMk cId="1421278691" sldId="315"/>
            <ac:spMk id="10" creationId="{5A9A4321-AAE4-4234-940F-74D7D4E29E41}"/>
          </ac:spMkLst>
        </pc:spChg>
        <pc:spChg chg="add">
          <ac:chgData name="Kristen Landreville" userId="f2dab55fb44754ed" providerId="LiveId" clId="{C07B907E-86FA-486C-BD46-0963AC9C788A}" dt="2021-03-17T01:20:40.050" v="1593" actId="26606"/>
          <ac:spMkLst>
            <pc:docMk/>
            <pc:sldMk cId="1421278691" sldId="315"/>
            <ac:spMk id="12" creationId="{29D87990-4B89-42C0-89D8-E13079968B1D}"/>
          </ac:spMkLst>
        </pc:spChg>
        <pc:picChg chg="add mod">
          <ac:chgData name="Kristen Landreville" userId="f2dab55fb44754ed" providerId="LiveId" clId="{C07B907E-86FA-486C-BD46-0963AC9C788A}" dt="2021-03-17T01:20:49.565" v="1594" actId="1076"/>
          <ac:picMkLst>
            <pc:docMk/>
            <pc:sldMk cId="1421278691" sldId="315"/>
            <ac:picMk id="5" creationId="{00093FC9-D49E-4FBA-B88E-8EF30B32ED60}"/>
          </ac:picMkLst>
        </pc:picChg>
      </pc:sldChg>
      <pc:sldChg chg="addSp delSp modSp add mod ord addAnim modAnim">
        <pc:chgData name="Kristen Landreville" userId="f2dab55fb44754ed" providerId="LiveId" clId="{C07B907E-86FA-486C-BD46-0963AC9C788A}" dt="2021-03-21T22:53:01.157" v="11070"/>
        <pc:sldMkLst>
          <pc:docMk/>
          <pc:sldMk cId="4107255711" sldId="316"/>
        </pc:sldMkLst>
        <pc:spChg chg="mod">
          <ac:chgData name="Kristen Landreville" userId="f2dab55fb44754ed" providerId="LiveId" clId="{C07B907E-86FA-486C-BD46-0963AC9C788A}" dt="2021-03-16T21:23:41.853" v="1036" actId="20577"/>
          <ac:spMkLst>
            <pc:docMk/>
            <pc:sldMk cId="4107255711" sldId="316"/>
            <ac:spMk id="2" creationId="{0D1F047C-C727-42A7-85C5-68C5AA1B1A93}"/>
          </ac:spMkLst>
        </pc:spChg>
        <pc:spChg chg="mod">
          <ac:chgData name="Kristen Landreville" userId="f2dab55fb44754ed" providerId="LiveId" clId="{C07B907E-86FA-486C-BD46-0963AC9C788A}" dt="2021-03-16T21:18:01.586" v="976" actId="207"/>
          <ac:spMkLst>
            <pc:docMk/>
            <pc:sldMk cId="4107255711" sldId="316"/>
            <ac:spMk id="3" creationId="{DB93FB3F-A8D4-46D3-A1C6-C79C64563729}"/>
          </ac:spMkLst>
        </pc:spChg>
        <pc:spChg chg="del">
          <ac:chgData name="Kristen Landreville" userId="f2dab55fb44754ed" providerId="LiveId" clId="{C07B907E-86FA-486C-BD46-0963AC9C788A}" dt="2021-03-16T21:16:59.183" v="967" actId="26606"/>
          <ac:spMkLst>
            <pc:docMk/>
            <pc:sldMk cId="4107255711" sldId="316"/>
            <ac:spMk id="83" creationId="{608EAA06-5488-416B-B2B2-E55213011012}"/>
          </ac:spMkLst>
        </pc:spChg>
        <pc:spChg chg="add">
          <ac:chgData name="Kristen Landreville" userId="f2dab55fb44754ed" providerId="LiveId" clId="{C07B907E-86FA-486C-BD46-0963AC9C788A}" dt="2021-03-16T21:16:59.183" v="967" actId="26606"/>
          <ac:spMkLst>
            <pc:docMk/>
            <pc:sldMk cId="4107255711" sldId="316"/>
            <ac:spMk id="88" creationId="{608EAA06-5488-416B-B2B2-E55213011012}"/>
          </ac:spMkLst>
        </pc:spChg>
      </pc:sldChg>
      <pc:sldChg chg="modSp add mod ord replId">
        <pc:chgData name="Kristen Landreville" userId="f2dab55fb44754ed" providerId="LiveId" clId="{C07B907E-86FA-486C-BD46-0963AC9C788A}" dt="2021-03-17T04:20:26.482" v="7677"/>
        <pc:sldMkLst>
          <pc:docMk/>
          <pc:sldMk cId="1452396430" sldId="317"/>
        </pc:sldMkLst>
        <pc:spChg chg="mod">
          <ac:chgData name="Kristen Landreville" userId="f2dab55fb44754ed" providerId="LiveId" clId="{C07B907E-86FA-486C-BD46-0963AC9C788A}" dt="2021-03-17T04:20:26.482" v="7677"/>
          <ac:spMkLst>
            <pc:docMk/>
            <pc:sldMk cId="1452396430" sldId="317"/>
            <ac:spMk id="3" creationId="{1F1F7ADC-A4C1-4E88-89EA-70EC75F35D89}"/>
          </ac:spMkLst>
        </pc:spChg>
      </pc:sldChg>
      <pc:sldChg chg="modSp add mod ord replId">
        <pc:chgData name="Kristen Landreville" userId="f2dab55fb44754ed" providerId="LiveId" clId="{C07B907E-86FA-486C-BD46-0963AC9C788A}" dt="2021-03-17T02:38:57.146" v="4907" actId="20577"/>
        <pc:sldMkLst>
          <pc:docMk/>
          <pc:sldMk cId="2668898672" sldId="318"/>
        </pc:sldMkLst>
        <pc:spChg chg="mod">
          <ac:chgData name="Kristen Landreville" userId="f2dab55fb44754ed" providerId="LiveId" clId="{C07B907E-86FA-486C-BD46-0963AC9C788A}" dt="2021-03-16T21:28:07.125" v="1217" actId="403"/>
          <ac:spMkLst>
            <pc:docMk/>
            <pc:sldMk cId="2668898672" sldId="318"/>
            <ac:spMk id="3" creationId="{A68F8456-C628-4538-B66E-C670E7FBD47D}"/>
          </ac:spMkLst>
        </pc:spChg>
        <pc:spChg chg="mod">
          <ac:chgData name="Kristen Landreville" userId="f2dab55fb44754ed" providerId="LiveId" clId="{C07B907E-86FA-486C-BD46-0963AC9C788A}" dt="2021-03-17T02:38:57.146" v="4907" actId="20577"/>
          <ac:spMkLst>
            <pc:docMk/>
            <pc:sldMk cId="2668898672" sldId="318"/>
            <ac:spMk id="4" creationId="{16D8570B-9CD2-41BE-9BFB-93E83B5C7BAD}"/>
          </ac:spMkLst>
        </pc:spChg>
      </pc:sldChg>
      <pc:sldChg chg="modSp add mod ord">
        <pc:chgData name="Kristen Landreville" userId="f2dab55fb44754ed" providerId="LiveId" clId="{C07B907E-86FA-486C-BD46-0963AC9C788A}" dt="2021-03-17T02:39:09.983" v="4910" actId="20577"/>
        <pc:sldMkLst>
          <pc:docMk/>
          <pc:sldMk cId="713983150" sldId="319"/>
        </pc:sldMkLst>
        <pc:spChg chg="mod">
          <ac:chgData name="Kristen Landreville" userId="f2dab55fb44754ed" providerId="LiveId" clId="{C07B907E-86FA-486C-BD46-0963AC9C788A}" dt="2021-03-16T21:29:01.493" v="1224" actId="207"/>
          <ac:spMkLst>
            <pc:docMk/>
            <pc:sldMk cId="713983150" sldId="319"/>
            <ac:spMk id="3" creationId="{A68F8456-C628-4538-B66E-C670E7FBD47D}"/>
          </ac:spMkLst>
        </pc:spChg>
        <pc:spChg chg="mod">
          <ac:chgData name="Kristen Landreville" userId="f2dab55fb44754ed" providerId="LiveId" clId="{C07B907E-86FA-486C-BD46-0963AC9C788A}" dt="2021-03-17T02:39:09.983" v="4910" actId="20577"/>
          <ac:spMkLst>
            <pc:docMk/>
            <pc:sldMk cId="713983150" sldId="319"/>
            <ac:spMk id="4" creationId="{16D8570B-9CD2-41BE-9BFB-93E83B5C7BAD}"/>
          </ac:spMkLst>
        </pc:spChg>
      </pc:sldChg>
      <pc:sldChg chg="addSp delSp modSp new mod setBg modClrScheme chgLayout">
        <pc:chgData name="Kristen Landreville" userId="f2dab55fb44754ed" providerId="LiveId" clId="{C07B907E-86FA-486C-BD46-0963AC9C788A}" dt="2021-03-21T22:53:33.794" v="11085" actId="20577"/>
        <pc:sldMkLst>
          <pc:docMk/>
          <pc:sldMk cId="1561036130" sldId="320"/>
        </pc:sldMkLst>
        <pc:spChg chg="del mod ord">
          <ac:chgData name="Kristen Landreville" userId="f2dab55fb44754ed" providerId="LiveId" clId="{C07B907E-86FA-486C-BD46-0963AC9C788A}" dt="2021-03-17T01:21:28.452" v="1599" actId="700"/>
          <ac:spMkLst>
            <pc:docMk/>
            <pc:sldMk cId="1561036130" sldId="320"/>
            <ac:spMk id="2" creationId="{14621156-B4EC-4FFF-8E3C-8372813AAA5A}"/>
          </ac:spMkLst>
        </pc:spChg>
        <pc:spChg chg="del mod ord">
          <ac:chgData name="Kristen Landreville" userId="f2dab55fb44754ed" providerId="LiveId" clId="{C07B907E-86FA-486C-BD46-0963AC9C788A}" dt="2021-03-17T01:21:28.452" v="1599" actId="700"/>
          <ac:spMkLst>
            <pc:docMk/>
            <pc:sldMk cId="1561036130" sldId="320"/>
            <ac:spMk id="3" creationId="{22B31C27-1A61-447C-BBFC-7111E1D7038E}"/>
          </ac:spMkLst>
        </pc:spChg>
        <pc:spChg chg="add mod ord">
          <ac:chgData name="Kristen Landreville" userId="f2dab55fb44754ed" providerId="LiveId" clId="{C07B907E-86FA-486C-BD46-0963AC9C788A}" dt="2021-03-17T01:22:44.162" v="1816" actId="26606"/>
          <ac:spMkLst>
            <pc:docMk/>
            <pc:sldMk cId="1561036130" sldId="320"/>
            <ac:spMk id="4" creationId="{0EBD37F7-0399-4B02-902A-EC73B61B67B0}"/>
          </ac:spMkLst>
        </pc:spChg>
        <pc:spChg chg="add mod ord">
          <ac:chgData name="Kristen Landreville" userId="f2dab55fb44754ed" providerId="LiveId" clId="{C07B907E-86FA-486C-BD46-0963AC9C788A}" dt="2021-03-21T22:53:33.794" v="11085" actId="20577"/>
          <ac:spMkLst>
            <pc:docMk/>
            <pc:sldMk cId="1561036130" sldId="320"/>
            <ac:spMk id="5" creationId="{FB654D94-2EC7-46D0-924F-329796A4DA3A}"/>
          </ac:spMkLst>
        </pc:spChg>
        <pc:spChg chg="add">
          <ac:chgData name="Kristen Landreville" userId="f2dab55fb44754ed" providerId="LiveId" clId="{C07B907E-86FA-486C-BD46-0963AC9C788A}" dt="2021-03-17T01:22:44.162" v="1816" actId="26606"/>
          <ac:spMkLst>
            <pc:docMk/>
            <pc:sldMk cId="1561036130" sldId="320"/>
            <ac:spMk id="10" creationId="{4AF66284-D84D-4DA6-B4CD-DE99CE708A81}"/>
          </ac:spMkLst>
        </pc:spChg>
        <pc:spChg chg="add">
          <ac:chgData name="Kristen Landreville" userId="f2dab55fb44754ed" providerId="LiveId" clId="{C07B907E-86FA-486C-BD46-0963AC9C788A}" dt="2021-03-17T01:22:44.162" v="1816" actId="26606"/>
          <ac:spMkLst>
            <pc:docMk/>
            <pc:sldMk cId="1561036130" sldId="320"/>
            <ac:spMk id="12" creationId="{D7342DFD-5FF3-4D14-B946-EE46F4D4F6A9}"/>
          </ac:spMkLst>
        </pc:spChg>
      </pc:sldChg>
      <pc:sldChg chg="addSp delSp modSp new mod setBg">
        <pc:chgData name="Kristen Landreville" userId="f2dab55fb44754ed" providerId="LiveId" clId="{C07B907E-86FA-486C-BD46-0963AC9C788A}" dt="2021-03-17T20:23:22.919" v="10684" actId="21"/>
        <pc:sldMkLst>
          <pc:docMk/>
          <pc:sldMk cId="371983585" sldId="321"/>
        </pc:sldMkLst>
        <pc:spChg chg="mod">
          <ac:chgData name="Kristen Landreville" userId="f2dab55fb44754ed" providerId="LiveId" clId="{C07B907E-86FA-486C-BD46-0963AC9C788A}" dt="2021-03-17T02:01:23.109" v="2670" actId="20577"/>
          <ac:spMkLst>
            <pc:docMk/>
            <pc:sldMk cId="371983585" sldId="321"/>
            <ac:spMk id="2" creationId="{33F5C45A-92DB-47AD-BBDB-598CA1F516E7}"/>
          </ac:spMkLst>
        </pc:spChg>
        <pc:spChg chg="mod">
          <ac:chgData name="Kristen Landreville" userId="f2dab55fb44754ed" providerId="LiveId" clId="{C07B907E-86FA-486C-BD46-0963AC9C788A}" dt="2021-03-17T02:25:48.013" v="4008" actId="27636"/>
          <ac:spMkLst>
            <pc:docMk/>
            <pc:sldMk cId="371983585" sldId="321"/>
            <ac:spMk id="3" creationId="{048809CF-52F8-40BA-BCB7-2C5C2A0F338E}"/>
          </ac:spMkLst>
        </pc:spChg>
        <pc:spChg chg="add del mod">
          <ac:chgData name="Kristen Landreville" userId="f2dab55fb44754ed" providerId="LiveId" clId="{C07B907E-86FA-486C-BD46-0963AC9C788A}" dt="2021-03-17T20:23:22.919" v="10684" actId="21"/>
          <ac:spMkLst>
            <pc:docMk/>
            <pc:sldMk cId="371983585" sldId="321"/>
            <ac:spMk id="7" creationId="{1308DF6E-362F-4BE8-AEB3-FB7933532BD2}"/>
          </ac:spMkLst>
        </pc:spChg>
        <pc:spChg chg="add del">
          <ac:chgData name="Kristen Landreville" userId="f2dab55fb44754ed" providerId="LiveId" clId="{C07B907E-86FA-486C-BD46-0963AC9C788A}" dt="2021-03-17T02:00:31.304" v="2661" actId="26606"/>
          <ac:spMkLst>
            <pc:docMk/>
            <pc:sldMk cId="371983585" sldId="321"/>
            <ac:spMk id="9" creationId="{5A9A4321-AAE4-4234-940F-74D7D4E29E41}"/>
          </ac:spMkLst>
        </pc:spChg>
        <pc:spChg chg="add del">
          <ac:chgData name="Kristen Landreville" userId="f2dab55fb44754ed" providerId="LiveId" clId="{C07B907E-86FA-486C-BD46-0963AC9C788A}" dt="2021-03-17T02:00:31.304" v="2661" actId="26606"/>
          <ac:spMkLst>
            <pc:docMk/>
            <pc:sldMk cId="371983585" sldId="321"/>
            <ac:spMk id="11" creationId="{29D87990-4B89-42C0-89D8-E13079968B1D}"/>
          </ac:spMkLst>
        </pc:spChg>
        <pc:spChg chg="add">
          <ac:chgData name="Kristen Landreville" userId="f2dab55fb44754ed" providerId="LiveId" clId="{C07B907E-86FA-486C-BD46-0963AC9C788A}" dt="2021-03-17T02:00:31.304" v="2661" actId="26606"/>
          <ac:spMkLst>
            <pc:docMk/>
            <pc:sldMk cId="371983585" sldId="321"/>
            <ac:spMk id="16" creationId="{BB96281C-838D-4BCD-BE5A-552E3519CC38}"/>
          </ac:spMkLst>
        </pc:spChg>
        <pc:spChg chg="add">
          <ac:chgData name="Kristen Landreville" userId="f2dab55fb44754ed" providerId="LiveId" clId="{C07B907E-86FA-486C-BD46-0963AC9C788A}" dt="2021-03-17T02:00:31.304" v="2661" actId="26606"/>
          <ac:spMkLst>
            <pc:docMk/>
            <pc:sldMk cId="371983585" sldId="321"/>
            <ac:spMk id="18" creationId="{A0DBF9AA-DD4B-4A5E-B4E5-CA1FD99D2CF7}"/>
          </ac:spMkLst>
        </pc:spChg>
        <pc:graphicFrameChg chg="add mod">
          <ac:chgData name="Kristen Landreville" userId="f2dab55fb44754ed" providerId="LiveId" clId="{C07B907E-86FA-486C-BD46-0963AC9C788A}" dt="2021-03-17T02:00:57.603" v="2667"/>
          <ac:graphicFrameMkLst>
            <pc:docMk/>
            <pc:sldMk cId="371983585" sldId="321"/>
            <ac:graphicFrameMk id="4" creationId="{1F9B9C17-4881-424A-84CA-56040F62679F}"/>
          </ac:graphicFrameMkLst>
        </pc:graphicFrameChg>
      </pc:sldChg>
      <pc:sldChg chg="addSp delSp modSp new mod setBg modAnim addCm delCm">
        <pc:chgData name="Kristen Landreville" userId="f2dab55fb44754ed" providerId="LiveId" clId="{C07B907E-86FA-486C-BD46-0963AC9C788A}" dt="2021-03-21T22:52:21.580" v="11068"/>
        <pc:sldMkLst>
          <pc:docMk/>
          <pc:sldMk cId="1058403509" sldId="322"/>
        </pc:sldMkLst>
        <pc:spChg chg="mod">
          <ac:chgData name="Kristen Landreville" userId="f2dab55fb44754ed" providerId="LiveId" clId="{C07B907E-86FA-486C-BD46-0963AC9C788A}" dt="2021-03-17T01:39:55.122" v="2348" actId="26606"/>
          <ac:spMkLst>
            <pc:docMk/>
            <pc:sldMk cId="1058403509" sldId="322"/>
            <ac:spMk id="2" creationId="{F0A22E96-15D3-4DC0-B239-E41A1CE9A81F}"/>
          </ac:spMkLst>
        </pc:spChg>
        <pc:spChg chg="mod ord">
          <ac:chgData name="Kristen Landreville" userId="f2dab55fb44754ed" providerId="LiveId" clId="{C07B907E-86FA-486C-BD46-0963AC9C788A}" dt="2021-03-17T20:21:50.121" v="10678" actId="207"/>
          <ac:spMkLst>
            <pc:docMk/>
            <pc:sldMk cId="1058403509" sldId="322"/>
            <ac:spMk id="3" creationId="{9EA4811B-F540-480C-9541-FFDBD536E174}"/>
          </ac:spMkLst>
        </pc:spChg>
        <pc:spChg chg="add mod">
          <ac:chgData name="Kristen Landreville" userId="f2dab55fb44754ed" providerId="LiveId" clId="{C07B907E-86FA-486C-BD46-0963AC9C788A}" dt="2021-03-21T22:52:07.287" v="11064" actId="1076"/>
          <ac:spMkLst>
            <pc:docMk/>
            <pc:sldMk cId="1058403509" sldId="322"/>
            <ac:spMk id="4" creationId="{FE4E4C45-C466-44DF-B8DD-D47F7B75FF9E}"/>
          </ac:spMkLst>
        </pc:spChg>
        <pc:spChg chg="add del mod">
          <ac:chgData name="Kristen Landreville" userId="f2dab55fb44754ed" providerId="LiveId" clId="{C07B907E-86FA-486C-BD46-0963AC9C788A}" dt="2021-03-17T01:40:21.976" v="2353"/>
          <ac:spMkLst>
            <pc:docMk/>
            <pc:sldMk cId="1058403509" sldId="322"/>
            <ac:spMk id="6" creationId="{220421C6-8B12-4EF0-A549-B5AC539A2ECD}"/>
          </ac:spMkLst>
        </pc:spChg>
        <pc:spChg chg="add mod">
          <ac:chgData name="Kristen Landreville" userId="f2dab55fb44754ed" providerId="LiveId" clId="{C07B907E-86FA-486C-BD46-0963AC9C788A}" dt="2021-03-17T20:22:39.949" v="10682" actId="20577"/>
          <ac:spMkLst>
            <pc:docMk/>
            <pc:sldMk cId="1058403509" sldId="322"/>
            <ac:spMk id="7" creationId="{F2A22360-D246-42FE-B5C4-FBF3DACD3BBE}"/>
          </ac:spMkLst>
        </pc:spChg>
        <pc:spChg chg="add del">
          <ac:chgData name="Kristen Landreville" userId="f2dab55fb44754ed" providerId="LiveId" clId="{C07B907E-86FA-486C-BD46-0963AC9C788A}" dt="2021-03-17T01:39:55.060" v="2347" actId="26606"/>
          <ac:spMkLst>
            <pc:docMk/>
            <pc:sldMk cId="1058403509" sldId="322"/>
            <ac:spMk id="10" creationId="{98761467-7640-47B1-90D4-04ADAD632C96}"/>
          </ac:spMkLst>
        </pc:spChg>
        <pc:spChg chg="add del">
          <ac:chgData name="Kristen Landreville" userId="f2dab55fb44754ed" providerId="LiveId" clId="{C07B907E-86FA-486C-BD46-0963AC9C788A}" dt="2021-03-17T01:39:55.060" v="2347" actId="26606"/>
          <ac:spMkLst>
            <pc:docMk/>
            <pc:sldMk cId="1058403509" sldId="322"/>
            <ac:spMk id="12" creationId="{738B1503-6FE9-46B4-9354-E943D91B11A3}"/>
          </ac:spMkLst>
        </pc:spChg>
        <pc:spChg chg="add">
          <ac:chgData name="Kristen Landreville" userId="f2dab55fb44754ed" providerId="LiveId" clId="{C07B907E-86FA-486C-BD46-0963AC9C788A}" dt="2021-03-17T01:39:55.122" v="2348" actId="26606"/>
          <ac:spMkLst>
            <pc:docMk/>
            <pc:sldMk cId="1058403509" sldId="322"/>
            <ac:spMk id="14" creationId="{BB96281C-838D-4BCD-BE5A-552E3519CC38}"/>
          </ac:spMkLst>
        </pc:spChg>
        <pc:spChg chg="add">
          <ac:chgData name="Kristen Landreville" userId="f2dab55fb44754ed" providerId="LiveId" clId="{C07B907E-86FA-486C-BD46-0963AC9C788A}" dt="2021-03-17T01:39:55.122" v="2348" actId="26606"/>
          <ac:spMkLst>
            <pc:docMk/>
            <pc:sldMk cId="1058403509" sldId="322"/>
            <ac:spMk id="15" creationId="{A0DBF9AA-DD4B-4A5E-B4E5-CA1FD99D2CF7}"/>
          </ac:spMkLst>
        </pc:spChg>
        <pc:picChg chg="add mod">
          <ac:chgData name="Kristen Landreville" userId="f2dab55fb44754ed" providerId="LiveId" clId="{C07B907E-86FA-486C-BD46-0963AC9C788A}" dt="2021-03-17T01:40:00.369" v="2349" actId="1076"/>
          <ac:picMkLst>
            <pc:docMk/>
            <pc:sldMk cId="1058403509" sldId="322"/>
            <ac:picMk id="5" creationId="{83783E61-2BFD-4A05-A0B5-9A749514D3F9}"/>
          </ac:picMkLst>
        </pc:picChg>
      </pc:sldChg>
      <pc:sldChg chg="addSp modSp new mod setBg">
        <pc:chgData name="Kristen Landreville" userId="f2dab55fb44754ed" providerId="LiveId" clId="{C07B907E-86FA-486C-BD46-0963AC9C788A}" dt="2021-03-22T00:14:40.385" v="11254" actId="20577"/>
        <pc:sldMkLst>
          <pc:docMk/>
          <pc:sldMk cId="1074444099" sldId="323"/>
        </pc:sldMkLst>
        <pc:spChg chg="mod">
          <ac:chgData name="Kristen Landreville" userId="f2dab55fb44754ed" providerId="LiveId" clId="{C07B907E-86FA-486C-BD46-0963AC9C788A}" dt="2021-03-22T00:13:35.457" v="11190" actId="20577"/>
          <ac:spMkLst>
            <pc:docMk/>
            <pc:sldMk cId="1074444099" sldId="323"/>
            <ac:spMk id="2" creationId="{961B383F-AC0D-4F4B-99F6-C01FE18A9C67}"/>
          </ac:spMkLst>
        </pc:spChg>
        <pc:spChg chg="mod">
          <ac:chgData name="Kristen Landreville" userId="f2dab55fb44754ed" providerId="LiveId" clId="{C07B907E-86FA-486C-BD46-0963AC9C788A}" dt="2021-03-22T00:14:40.385" v="11254" actId="20577"/>
          <ac:spMkLst>
            <pc:docMk/>
            <pc:sldMk cId="1074444099" sldId="323"/>
            <ac:spMk id="3" creationId="{9AFED2DA-7D42-48F7-85BC-73C05E2AEF97}"/>
          </ac:spMkLst>
        </pc:spChg>
        <pc:spChg chg="add mod">
          <ac:chgData name="Kristen Landreville" userId="f2dab55fb44754ed" providerId="LiveId" clId="{C07B907E-86FA-486C-BD46-0963AC9C788A}" dt="2021-03-17T02:09:09.361" v="3353" actId="1076"/>
          <ac:spMkLst>
            <pc:docMk/>
            <pc:sldMk cId="1074444099" sldId="323"/>
            <ac:spMk id="7" creationId="{5E206B5B-F1CC-4391-860C-0F98D0F132D9}"/>
          </ac:spMkLst>
        </pc:spChg>
        <pc:spChg chg="add">
          <ac:chgData name="Kristen Landreville" userId="f2dab55fb44754ed" providerId="LiveId" clId="{C07B907E-86FA-486C-BD46-0963AC9C788A}" dt="2021-03-17T02:05:02.869" v="3032" actId="26606"/>
          <ac:spMkLst>
            <pc:docMk/>
            <pc:sldMk cId="1074444099" sldId="323"/>
            <ac:spMk id="9" creationId="{BB96281C-838D-4BCD-BE5A-552E3519CC38}"/>
          </ac:spMkLst>
        </pc:spChg>
        <pc:spChg chg="add">
          <ac:chgData name="Kristen Landreville" userId="f2dab55fb44754ed" providerId="LiveId" clId="{C07B907E-86FA-486C-BD46-0963AC9C788A}" dt="2021-03-17T02:05:02.869" v="3032" actId="26606"/>
          <ac:spMkLst>
            <pc:docMk/>
            <pc:sldMk cId="1074444099" sldId="323"/>
            <ac:spMk id="11" creationId="{A0DBF9AA-DD4B-4A5E-B4E5-CA1FD99D2CF7}"/>
          </ac:spMkLst>
        </pc:spChg>
        <pc:graphicFrameChg chg="add mod">
          <ac:chgData name="Kristen Landreville" userId="f2dab55fb44754ed" providerId="LiveId" clId="{C07B907E-86FA-486C-BD46-0963AC9C788A}" dt="2021-03-17T02:05:12.944" v="3034"/>
          <ac:graphicFrameMkLst>
            <pc:docMk/>
            <pc:sldMk cId="1074444099" sldId="323"/>
            <ac:graphicFrameMk id="4" creationId="{48B93100-4AB0-4EA6-8AAE-4C7880E9FEAF}"/>
          </ac:graphicFrameMkLst>
        </pc:graphicFrameChg>
      </pc:sldChg>
      <pc:sldChg chg="addSp modSp new mod setBg">
        <pc:chgData name="Kristen Landreville" userId="f2dab55fb44754ed" providerId="LiveId" clId="{C07B907E-86FA-486C-BD46-0963AC9C788A}" dt="2021-03-17T03:42:45.620" v="5500" actId="1076"/>
        <pc:sldMkLst>
          <pc:docMk/>
          <pc:sldMk cId="2513455162" sldId="324"/>
        </pc:sldMkLst>
        <pc:spChg chg="mod">
          <ac:chgData name="Kristen Landreville" userId="f2dab55fb44754ed" providerId="LiveId" clId="{C07B907E-86FA-486C-BD46-0963AC9C788A}" dt="2021-03-17T02:26:02.783" v="4010" actId="26606"/>
          <ac:spMkLst>
            <pc:docMk/>
            <pc:sldMk cId="2513455162" sldId="324"/>
            <ac:spMk id="2" creationId="{14A3EAB3-90AA-4E8E-8121-0A2EFFDA5E84}"/>
          </ac:spMkLst>
        </pc:spChg>
        <pc:spChg chg="mod">
          <ac:chgData name="Kristen Landreville" userId="f2dab55fb44754ed" providerId="LiveId" clId="{C07B907E-86FA-486C-BD46-0963AC9C788A}" dt="2021-03-17T02:32:24.375" v="4541" actId="14100"/>
          <ac:spMkLst>
            <pc:docMk/>
            <pc:sldMk cId="2513455162" sldId="324"/>
            <ac:spMk id="3" creationId="{BCC2CABE-840C-4522-B256-C8E81959D27A}"/>
          </ac:spMkLst>
        </pc:spChg>
        <pc:spChg chg="add mod">
          <ac:chgData name="Kristen Landreville" userId="f2dab55fb44754ed" providerId="LiveId" clId="{C07B907E-86FA-486C-BD46-0963AC9C788A}" dt="2021-03-17T03:42:45.620" v="5500" actId="1076"/>
          <ac:spMkLst>
            <pc:docMk/>
            <pc:sldMk cId="2513455162" sldId="324"/>
            <ac:spMk id="5" creationId="{1C668BAE-0E24-4290-A884-D17A819559EA}"/>
          </ac:spMkLst>
        </pc:spChg>
        <pc:spChg chg="add mod">
          <ac:chgData name="Kristen Landreville" userId="f2dab55fb44754ed" providerId="LiveId" clId="{C07B907E-86FA-486C-BD46-0963AC9C788A}" dt="2021-03-17T02:26:40.415" v="4041" actId="20577"/>
          <ac:spMkLst>
            <pc:docMk/>
            <pc:sldMk cId="2513455162" sldId="324"/>
            <ac:spMk id="7" creationId="{C23AFA7C-BD3C-48D4-A49F-F7204D11AAE8}"/>
          </ac:spMkLst>
        </pc:spChg>
        <pc:spChg chg="add">
          <ac:chgData name="Kristen Landreville" userId="f2dab55fb44754ed" providerId="LiveId" clId="{C07B907E-86FA-486C-BD46-0963AC9C788A}" dt="2021-03-17T02:26:02.783" v="4010" actId="26606"/>
          <ac:spMkLst>
            <pc:docMk/>
            <pc:sldMk cId="2513455162" sldId="324"/>
            <ac:spMk id="9" creationId="{5A9A4321-AAE4-4234-940F-74D7D4E29E41}"/>
          </ac:spMkLst>
        </pc:spChg>
        <pc:spChg chg="add">
          <ac:chgData name="Kristen Landreville" userId="f2dab55fb44754ed" providerId="LiveId" clId="{C07B907E-86FA-486C-BD46-0963AC9C788A}" dt="2021-03-17T02:26:02.783" v="4010" actId="26606"/>
          <ac:spMkLst>
            <pc:docMk/>
            <pc:sldMk cId="2513455162" sldId="324"/>
            <ac:spMk id="11" creationId="{29D87990-4B89-42C0-89D8-E13079968B1D}"/>
          </ac:spMkLst>
        </pc:spChg>
        <pc:graphicFrameChg chg="add mod">
          <ac:chgData name="Kristen Landreville" userId="f2dab55fb44754ed" providerId="LiveId" clId="{C07B907E-86FA-486C-BD46-0963AC9C788A}" dt="2021-03-17T02:26:08.702" v="4011" actId="1076"/>
          <ac:graphicFrameMkLst>
            <pc:docMk/>
            <pc:sldMk cId="2513455162" sldId="324"/>
            <ac:graphicFrameMk id="4" creationId="{CAC4F68A-E042-4D6C-9AA1-2596108F803C}"/>
          </ac:graphicFrameMkLst>
        </pc:graphicFrameChg>
      </pc:sldChg>
      <pc:sldChg chg="addSp modSp new mod setBg">
        <pc:chgData name="Kristen Landreville" userId="f2dab55fb44754ed" providerId="LiveId" clId="{C07B907E-86FA-486C-BD46-0963AC9C788A}" dt="2021-03-17T03:42:04.079" v="5498" actId="11529"/>
        <pc:sldMkLst>
          <pc:docMk/>
          <pc:sldMk cId="345224884" sldId="325"/>
        </pc:sldMkLst>
        <pc:spChg chg="mod">
          <ac:chgData name="Kristen Landreville" userId="f2dab55fb44754ed" providerId="LiveId" clId="{C07B907E-86FA-486C-BD46-0963AC9C788A}" dt="2021-03-17T03:07:08.852" v="4915" actId="14100"/>
          <ac:spMkLst>
            <pc:docMk/>
            <pc:sldMk cId="345224884" sldId="325"/>
            <ac:spMk id="2" creationId="{50496C98-5488-4ED6-8B5D-F87768645D30}"/>
          </ac:spMkLst>
        </pc:spChg>
        <pc:spChg chg="mod">
          <ac:chgData name="Kristen Landreville" userId="f2dab55fb44754ed" providerId="LiveId" clId="{C07B907E-86FA-486C-BD46-0963AC9C788A}" dt="2021-03-17T03:07:19.224" v="4917" actId="403"/>
          <ac:spMkLst>
            <pc:docMk/>
            <pc:sldMk cId="345224884" sldId="325"/>
            <ac:spMk id="3" creationId="{4D933BC3-C43E-41CC-A926-FA1AD42774D0}"/>
          </ac:spMkLst>
        </pc:spChg>
        <pc:spChg chg="add">
          <ac:chgData name="Kristen Landreville" userId="f2dab55fb44754ed" providerId="LiveId" clId="{C07B907E-86FA-486C-BD46-0963AC9C788A}" dt="2021-03-17T03:42:04.079" v="5498" actId="11529"/>
          <ac:spMkLst>
            <pc:docMk/>
            <pc:sldMk cId="345224884" sldId="325"/>
            <ac:spMk id="5" creationId="{AC4759A0-826A-4110-92C8-FA5C9491AEC4}"/>
          </ac:spMkLst>
        </pc:spChg>
        <pc:spChg chg="add mod">
          <ac:chgData name="Kristen Landreville" userId="f2dab55fb44754ed" providerId="LiveId" clId="{C07B907E-86FA-486C-BD46-0963AC9C788A}" dt="2021-03-17T02:33:22.437" v="4555"/>
          <ac:spMkLst>
            <pc:docMk/>
            <pc:sldMk cId="345224884" sldId="325"/>
            <ac:spMk id="7" creationId="{E7D52417-574E-4481-9DCE-341F914D79BB}"/>
          </ac:spMkLst>
        </pc:spChg>
        <pc:spChg chg="add">
          <ac:chgData name="Kristen Landreville" userId="f2dab55fb44754ed" providerId="LiveId" clId="{C07B907E-86FA-486C-BD46-0963AC9C788A}" dt="2021-03-17T02:32:47.894" v="4543" actId="26606"/>
          <ac:spMkLst>
            <pc:docMk/>
            <pc:sldMk cId="345224884" sldId="325"/>
            <ac:spMk id="9" creationId="{5A9A4321-AAE4-4234-940F-74D7D4E29E41}"/>
          </ac:spMkLst>
        </pc:spChg>
        <pc:spChg chg="add">
          <ac:chgData name="Kristen Landreville" userId="f2dab55fb44754ed" providerId="LiveId" clId="{C07B907E-86FA-486C-BD46-0963AC9C788A}" dt="2021-03-17T02:32:47.894" v="4543" actId="26606"/>
          <ac:spMkLst>
            <pc:docMk/>
            <pc:sldMk cId="345224884" sldId="325"/>
            <ac:spMk id="11" creationId="{29D87990-4B89-42C0-89D8-E13079968B1D}"/>
          </ac:spMkLst>
        </pc:spChg>
        <pc:graphicFrameChg chg="add mod">
          <ac:chgData name="Kristen Landreville" userId="f2dab55fb44754ed" providerId="LiveId" clId="{C07B907E-86FA-486C-BD46-0963AC9C788A}" dt="2021-03-17T02:32:54.897" v="4545" actId="1076"/>
          <ac:graphicFrameMkLst>
            <pc:docMk/>
            <pc:sldMk cId="345224884" sldId="325"/>
            <ac:graphicFrameMk id="4" creationId="{F18B5500-CD9A-46DC-93B6-D38D45FDAFA7}"/>
          </ac:graphicFrameMkLst>
        </pc:graphicFrameChg>
      </pc:sldChg>
      <pc:sldChg chg="addSp delSp modSp new mod setBg">
        <pc:chgData name="Kristen Landreville" userId="f2dab55fb44754ed" providerId="LiveId" clId="{C07B907E-86FA-486C-BD46-0963AC9C788A}" dt="2021-03-17T20:23:48.307" v="10694" actId="1076"/>
        <pc:sldMkLst>
          <pc:docMk/>
          <pc:sldMk cId="689485342" sldId="326"/>
        </pc:sldMkLst>
        <pc:spChg chg="mod">
          <ac:chgData name="Kristen Landreville" userId="f2dab55fb44754ed" providerId="LiveId" clId="{C07B907E-86FA-486C-BD46-0963AC9C788A}" dt="2021-03-17T03:15:29.731" v="5075" actId="1076"/>
          <ac:spMkLst>
            <pc:docMk/>
            <pc:sldMk cId="689485342" sldId="326"/>
            <ac:spMk id="2" creationId="{26FD40E5-5B9B-41A0-A532-14A9CB467BB7}"/>
          </ac:spMkLst>
        </pc:spChg>
        <pc:spChg chg="add del mod">
          <ac:chgData name="Kristen Landreville" userId="f2dab55fb44754ed" providerId="LiveId" clId="{C07B907E-86FA-486C-BD46-0963AC9C788A}" dt="2021-03-17T03:29:10.053" v="5097" actId="20577"/>
          <ac:spMkLst>
            <pc:docMk/>
            <pc:sldMk cId="689485342" sldId="326"/>
            <ac:spMk id="3" creationId="{0C92A29F-DBBE-4036-B497-F8901040B8FD}"/>
          </ac:spMkLst>
        </pc:spChg>
        <pc:spChg chg="add del">
          <ac:chgData name="Kristen Landreville" userId="f2dab55fb44754ed" providerId="LiveId" clId="{C07B907E-86FA-486C-BD46-0963AC9C788A}" dt="2021-03-17T03:11:55.383" v="4925"/>
          <ac:spMkLst>
            <pc:docMk/>
            <pc:sldMk cId="689485342" sldId="326"/>
            <ac:spMk id="5" creationId="{B4F02F7D-AAC7-4782-81C0-EB76765B7FE8}"/>
          </ac:spMkLst>
        </pc:spChg>
        <pc:spChg chg="add del mod">
          <ac:chgData name="Kristen Landreville" userId="f2dab55fb44754ed" providerId="LiveId" clId="{C07B907E-86FA-486C-BD46-0963AC9C788A}" dt="2021-03-17T03:11:54.143" v="4924" actId="21"/>
          <ac:spMkLst>
            <pc:docMk/>
            <pc:sldMk cId="689485342" sldId="326"/>
            <ac:spMk id="6" creationId="{2474CE8B-249F-4AF8-8C0D-A4A51F8EE5C5}"/>
          </ac:spMkLst>
        </pc:spChg>
        <pc:spChg chg="add mod">
          <ac:chgData name="Kristen Landreville" userId="f2dab55fb44754ed" providerId="LiveId" clId="{C07B907E-86FA-486C-BD46-0963AC9C788A}" dt="2021-03-17T20:23:48.307" v="10694" actId="1076"/>
          <ac:spMkLst>
            <pc:docMk/>
            <pc:sldMk cId="689485342" sldId="326"/>
            <ac:spMk id="7" creationId="{7F329EB9-8EBA-4FAD-A4A0-B49BC109B750}"/>
          </ac:spMkLst>
        </pc:spChg>
        <pc:spChg chg="add del mod">
          <ac:chgData name="Kristen Landreville" userId="f2dab55fb44754ed" providerId="LiveId" clId="{C07B907E-86FA-486C-BD46-0963AC9C788A}" dt="2021-03-17T03:11:52.169" v="4921"/>
          <ac:spMkLst>
            <pc:docMk/>
            <pc:sldMk cId="689485342" sldId="326"/>
            <ac:spMk id="8" creationId="{653BBBB4-4A4A-4395-BFF1-C9E477EB5554}"/>
          </ac:spMkLst>
        </pc:spChg>
        <pc:spChg chg="add">
          <ac:chgData name="Kristen Landreville" userId="f2dab55fb44754ed" providerId="LiveId" clId="{C07B907E-86FA-486C-BD46-0963AC9C788A}" dt="2021-03-17T03:15:18.008" v="5074" actId="26606"/>
          <ac:spMkLst>
            <pc:docMk/>
            <pc:sldMk cId="689485342" sldId="326"/>
            <ac:spMk id="17" creationId="{5A9A4321-AAE4-4234-940F-74D7D4E29E41}"/>
          </ac:spMkLst>
        </pc:spChg>
        <pc:spChg chg="add">
          <ac:chgData name="Kristen Landreville" userId="f2dab55fb44754ed" providerId="LiveId" clId="{C07B907E-86FA-486C-BD46-0963AC9C788A}" dt="2021-03-17T03:15:18.008" v="5074" actId="26606"/>
          <ac:spMkLst>
            <pc:docMk/>
            <pc:sldMk cId="689485342" sldId="326"/>
            <ac:spMk id="19" creationId="{29D87990-4B89-42C0-89D8-E13079968B1D}"/>
          </ac:spMkLst>
        </pc:spChg>
        <pc:graphicFrameChg chg="add del mod">
          <ac:chgData name="Kristen Landreville" userId="f2dab55fb44754ed" providerId="LiveId" clId="{C07B907E-86FA-486C-BD46-0963AC9C788A}" dt="2021-03-17T03:11:55.383" v="4925"/>
          <ac:graphicFrameMkLst>
            <pc:docMk/>
            <pc:sldMk cId="689485342" sldId="326"/>
            <ac:graphicFrameMk id="4" creationId="{0A590F36-60B2-4CB8-A011-DCED7787734B}"/>
          </ac:graphicFrameMkLst>
        </pc:graphicFrameChg>
        <pc:graphicFrameChg chg="add del mod">
          <ac:chgData name="Kristen Landreville" userId="f2dab55fb44754ed" providerId="LiveId" clId="{C07B907E-86FA-486C-BD46-0963AC9C788A}" dt="2021-03-17T03:11:52.169" v="4921"/>
          <ac:graphicFrameMkLst>
            <pc:docMk/>
            <pc:sldMk cId="689485342" sldId="326"/>
            <ac:graphicFrameMk id="7" creationId="{24347DC1-24BA-4706-9153-62EF5016155A}"/>
          </ac:graphicFrameMkLst>
        </pc:graphicFrameChg>
        <pc:graphicFrameChg chg="add del mod">
          <ac:chgData name="Kristen Landreville" userId="f2dab55fb44754ed" providerId="LiveId" clId="{C07B907E-86FA-486C-BD46-0963AC9C788A}" dt="2021-03-17T03:12:10.815" v="4929"/>
          <ac:graphicFrameMkLst>
            <pc:docMk/>
            <pc:sldMk cId="689485342" sldId="326"/>
            <ac:graphicFrameMk id="10" creationId="{820F564F-4301-4C8F-82CC-892FFA9C4527}"/>
          </ac:graphicFrameMkLst>
        </pc:graphicFrameChg>
        <pc:graphicFrameChg chg="add del mod">
          <ac:chgData name="Kristen Landreville" userId="f2dab55fb44754ed" providerId="LiveId" clId="{C07B907E-86FA-486C-BD46-0963AC9C788A}" dt="2021-03-17T03:14:31.897" v="5066"/>
          <ac:graphicFrameMkLst>
            <pc:docMk/>
            <pc:sldMk cId="689485342" sldId="326"/>
            <ac:graphicFrameMk id="11" creationId="{DF5F96FB-6B4C-48A6-8EE7-1674B650F544}"/>
          </ac:graphicFrameMkLst>
        </pc:graphicFrameChg>
        <pc:graphicFrameChg chg="add mod">
          <ac:chgData name="Kristen Landreville" userId="f2dab55fb44754ed" providerId="LiveId" clId="{C07B907E-86FA-486C-BD46-0963AC9C788A}" dt="2021-03-17T03:16:08.791" v="5085" actId="1076"/>
          <ac:graphicFrameMkLst>
            <pc:docMk/>
            <pc:sldMk cId="689485342" sldId="326"/>
            <ac:graphicFrameMk id="12" creationId="{874FECF0-CE85-4FD3-8C4D-39369147BFAD}"/>
          </ac:graphicFrameMkLst>
        </pc:graphicFrameChg>
        <pc:picChg chg="add del mod">
          <ac:chgData name="Kristen Landreville" userId="f2dab55fb44754ed" providerId="LiveId" clId="{C07B907E-86FA-486C-BD46-0963AC9C788A}" dt="2021-03-17T03:11:53.660" v="4923"/>
          <ac:picMkLst>
            <pc:docMk/>
            <pc:sldMk cId="689485342" sldId="326"/>
            <ac:picMk id="9" creationId="{C79DF2D8-307B-4169-AACF-8B1C4B7A2873}"/>
          </ac:picMkLst>
        </pc:picChg>
      </pc:sldChg>
      <pc:sldChg chg="addSp delSp modSp new mod setBg">
        <pc:chgData name="Kristen Landreville" userId="f2dab55fb44754ed" providerId="LiveId" clId="{C07B907E-86FA-486C-BD46-0963AC9C788A}" dt="2021-03-17T20:24:02.916" v="10698" actId="20577"/>
        <pc:sldMkLst>
          <pc:docMk/>
          <pc:sldMk cId="2097071295" sldId="327"/>
        </pc:sldMkLst>
        <pc:spChg chg="mod">
          <ac:chgData name="Kristen Landreville" userId="f2dab55fb44754ed" providerId="LiveId" clId="{C07B907E-86FA-486C-BD46-0963AC9C788A}" dt="2021-03-17T03:33:22.566" v="5187" actId="26606"/>
          <ac:spMkLst>
            <pc:docMk/>
            <pc:sldMk cId="2097071295" sldId="327"/>
            <ac:spMk id="2" creationId="{00ABFA74-0BF5-473A-8556-3011175073D3}"/>
          </ac:spMkLst>
        </pc:spChg>
        <pc:spChg chg="add del mod">
          <ac:chgData name="Kristen Landreville" userId="f2dab55fb44754ed" providerId="LiveId" clId="{C07B907E-86FA-486C-BD46-0963AC9C788A}" dt="2021-03-17T03:37:15.111" v="5269" actId="403"/>
          <ac:spMkLst>
            <pc:docMk/>
            <pc:sldMk cId="2097071295" sldId="327"/>
            <ac:spMk id="3" creationId="{9A8CA90A-5566-4843-BD69-626E3A00E850}"/>
          </ac:spMkLst>
        </pc:spChg>
        <pc:spChg chg="add del mod">
          <ac:chgData name="Kristen Landreville" userId="f2dab55fb44754ed" providerId="LiveId" clId="{C07B907E-86FA-486C-BD46-0963AC9C788A}" dt="2021-03-17T03:29:45.701" v="5103"/>
          <ac:spMkLst>
            <pc:docMk/>
            <pc:sldMk cId="2097071295" sldId="327"/>
            <ac:spMk id="6" creationId="{E7437CC2-388F-489A-A7AB-97C5BC69BE06}"/>
          </ac:spMkLst>
        </pc:spChg>
        <pc:spChg chg="add mod">
          <ac:chgData name="Kristen Landreville" userId="f2dab55fb44754ed" providerId="LiveId" clId="{C07B907E-86FA-486C-BD46-0963AC9C788A}" dt="2021-03-17T20:24:02.916" v="10698" actId="20577"/>
          <ac:spMkLst>
            <pc:docMk/>
            <pc:sldMk cId="2097071295" sldId="327"/>
            <ac:spMk id="8" creationId="{BDB0F3D6-A4B3-496D-8BA7-15EF7E7EBE04}"/>
          </ac:spMkLst>
        </pc:spChg>
        <pc:spChg chg="add del">
          <ac:chgData name="Kristen Landreville" userId="f2dab55fb44754ed" providerId="LiveId" clId="{C07B907E-86FA-486C-BD46-0963AC9C788A}" dt="2021-03-17T03:33:12.540" v="5178" actId="26606"/>
          <ac:spMkLst>
            <pc:docMk/>
            <pc:sldMk cId="2097071295" sldId="327"/>
            <ac:spMk id="12" creationId="{BB96281C-838D-4BCD-BE5A-552E3519CC38}"/>
          </ac:spMkLst>
        </pc:spChg>
        <pc:spChg chg="add del">
          <ac:chgData name="Kristen Landreville" userId="f2dab55fb44754ed" providerId="LiveId" clId="{C07B907E-86FA-486C-BD46-0963AC9C788A}" dt="2021-03-17T03:33:12.540" v="5178" actId="26606"/>
          <ac:spMkLst>
            <pc:docMk/>
            <pc:sldMk cId="2097071295" sldId="327"/>
            <ac:spMk id="14" creationId="{A0DBF9AA-DD4B-4A5E-B4E5-CA1FD99D2CF7}"/>
          </ac:spMkLst>
        </pc:spChg>
        <pc:spChg chg="add del">
          <ac:chgData name="Kristen Landreville" userId="f2dab55fb44754ed" providerId="LiveId" clId="{C07B907E-86FA-486C-BD46-0963AC9C788A}" dt="2021-03-17T03:33:14.388" v="5180" actId="26606"/>
          <ac:spMkLst>
            <pc:docMk/>
            <pc:sldMk cId="2097071295" sldId="327"/>
            <ac:spMk id="16" creationId="{BB96281C-838D-4BCD-BE5A-552E3519CC38}"/>
          </ac:spMkLst>
        </pc:spChg>
        <pc:spChg chg="add del">
          <ac:chgData name="Kristen Landreville" userId="f2dab55fb44754ed" providerId="LiveId" clId="{C07B907E-86FA-486C-BD46-0963AC9C788A}" dt="2021-03-17T03:33:14.388" v="5180" actId="26606"/>
          <ac:spMkLst>
            <pc:docMk/>
            <pc:sldMk cId="2097071295" sldId="327"/>
            <ac:spMk id="17" creationId="{A0DBF9AA-DD4B-4A5E-B4E5-CA1FD99D2CF7}"/>
          </ac:spMkLst>
        </pc:spChg>
        <pc:spChg chg="add del">
          <ac:chgData name="Kristen Landreville" userId="f2dab55fb44754ed" providerId="LiveId" clId="{C07B907E-86FA-486C-BD46-0963AC9C788A}" dt="2021-03-17T03:33:16.414" v="5182" actId="26606"/>
          <ac:spMkLst>
            <pc:docMk/>
            <pc:sldMk cId="2097071295" sldId="327"/>
            <ac:spMk id="19" creationId="{3A7F5D76-1FEC-470A-B476-70574A89C72A}"/>
          </ac:spMkLst>
        </pc:spChg>
        <pc:spChg chg="add del">
          <ac:chgData name="Kristen Landreville" userId="f2dab55fb44754ed" providerId="LiveId" clId="{C07B907E-86FA-486C-BD46-0963AC9C788A}" dt="2021-03-17T03:33:18.371" v="5184" actId="26606"/>
          <ac:spMkLst>
            <pc:docMk/>
            <pc:sldMk cId="2097071295" sldId="327"/>
            <ac:spMk id="21" creationId="{3A7F5D76-1FEC-470A-B476-70574A89C72A}"/>
          </ac:spMkLst>
        </pc:spChg>
        <pc:spChg chg="add del">
          <ac:chgData name="Kristen Landreville" userId="f2dab55fb44754ed" providerId="LiveId" clId="{C07B907E-86FA-486C-BD46-0963AC9C788A}" dt="2021-03-17T03:33:22.473" v="5186" actId="26606"/>
          <ac:spMkLst>
            <pc:docMk/>
            <pc:sldMk cId="2097071295" sldId="327"/>
            <ac:spMk id="23" creationId="{2A2456A0-13DF-4BA8-9BDD-168E874C4211}"/>
          </ac:spMkLst>
        </pc:spChg>
        <pc:spChg chg="add">
          <ac:chgData name="Kristen Landreville" userId="f2dab55fb44754ed" providerId="LiveId" clId="{C07B907E-86FA-486C-BD46-0963AC9C788A}" dt="2021-03-17T03:33:22.566" v="5187" actId="26606"/>
          <ac:spMkLst>
            <pc:docMk/>
            <pc:sldMk cId="2097071295" sldId="327"/>
            <ac:spMk id="26" creationId="{2A2456A0-13DF-4BA8-9BDD-168E874C4211}"/>
          </ac:spMkLst>
        </pc:spChg>
        <pc:graphicFrameChg chg="add del mod">
          <ac:chgData name="Kristen Landreville" userId="f2dab55fb44754ed" providerId="LiveId" clId="{C07B907E-86FA-486C-BD46-0963AC9C788A}" dt="2021-03-17T03:29:20.686" v="5099"/>
          <ac:graphicFrameMkLst>
            <pc:docMk/>
            <pc:sldMk cId="2097071295" sldId="327"/>
            <ac:graphicFrameMk id="4" creationId="{A82CC77C-E742-4052-98C1-E92691679CAF}"/>
          </ac:graphicFrameMkLst>
        </pc:graphicFrameChg>
        <pc:graphicFrameChg chg="add del mod">
          <ac:chgData name="Kristen Landreville" userId="f2dab55fb44754ed" providerId="LiveId" clId="{C07B907E-86FA-486C-BD46-0963AC9C788A}" dt="2021-03-17T03:29:45.701" v="5103"/>
          <ac:graphicFrameMkLst>
            <pc:docMk/>
            <pc:sldMk cId="2097071295" sldId="327"/>
            <ac:graphicFrameMk id="5" creationId="{9364A0CB-4E64-46B2-9380-AC6C3076EB0B}"/>
          </ac:graphicFrameMkLst>
        </pc:graphicFrameChg>
        <pc:graphicFrameChg chg="add mod modGraphic">
          <ac:chgData name="Kristen Landreville" userId="f2dab55fb44754ed" providerId="LiveId" clId="{C07B907E-86FA-486C-BD46-0963AC9C788A}" dt="2021-03-17T03:34:45.535" v="5197" actId="20577"/>
          <ac:graphicFrameMkLst>
            <pc:docMk/>
            <pc:sldMk cId="2097071295" sldId="327"/>
            <ac:graphicFrameMk id="7" creationId="{A3C442C9-D609-4ACA-8B8F-C79BC69A5973}"/>
          </ac:graphicFrameMkLst>
        </pc:graphicFrameChg>
        <pc:picChg chg="add del">
          <ac:chgData name="Kristen Landreville" userId="f2dab55fb44754ed" providerId="LiveId" clId="{C07B907E-86FA-486C-BD46-0963AC9C788A}" dt="2021-03-17T03:33:22.473" v="5186" actId="26606"/>
          <ac:picMkLst>
            <pc:docMk/>
            <pc:sldMk cId="2097071295" sldId="327"/>
            <ac:picMk id="24" creationId="{7AEE9CAC-347C-43C2-AE87-6BC5566E6068}"/>
          </ac:picMkLst>
        </pc:picChg>
        <pc:picChg chg="add">
          <ac:chgData name="Kristen Landreville" userId="f2dab55fb44754ed" providerId="LiveId" clId="{C07B907E-86FA-486C-BD46-0963AC9C788A}" dt="2021-03-17T03:33:22.566" v="5187" actId="26606"/>
          <ac:picMkLst>
            <pc:docMk/>
            <pc:sldMk cId="2097071295" sldId="327"/>
            <ac:picMk id="27" creationId="{7AEE9CAC-347C-43C2-AE87-6BC5566E6068}"/>
          </ac:picMkLst>
        </pc:picChg>
      </pc:sldChg>
      <pc:sldChg chg="addSp delSp modSp new mod setBg">
        <pc:chgData name="Kristen Landreville" userId="f2dab55fb44754ed" providerId="LiveId" clId="{C07B907E-86FA-486C-BD46-0963AC9C788A}" dt="2021-03-17T20:24:06.052" v="10699"/>
        <pc:sldMkLst>
          <pc:docMk/>
          <pc:sldMk cId="3069760821" sldId="328"/>
        </pc:sldMkLst>
        <pc:spChg chg="mod">
          <ac:chgData name="Kristen Landreville" userId="f2dab55fb44754ed" providerId="LiveId" clId="{C07B907E-86FA-486C-BD46-0963AC9C788A}" dt="2021-03-17T03:40:21.773" v="5485" actId="26606"/>
          <ac:spMkLst>
            <pc:docMk/>
            <pc:sldMk cId="3069760821" sldId="328"/>
            <ac:spMk id="2" creationId="{4649307E-7B05-4291-9771-0C55246110F2}"/>
          </ac:spMkLst>
        </pc:spChg>
        <pc:spChg chg="add del mod">
          <ac:chgData name="Kristen Landreville" userId="f2dab55fb44754ed" providerId="LiveId" clId="{C07B907E-86FA-486C-BD46-0963AC9C788A}" dt="2021-03-17T03:40:26.668" v="5488" actId="20577"/>
          <ac:spMkLst>
            <pc:docMk/>
            <pc:sldMk cId="3069760821" sldId="328"/>
            <ac:spMk id="3" creationId="{784EAC66-81A3-4805-8C6D-8CE13AD8FD25}"/>
          </ac:spMkLst>
        </pc:spChg>
        <pc:spChg chg="add mod">
          <ac:chgData name="Kristen Landreville" userId="f2dab55fb44754ed" providerId="LiveId" clId="{C07B907E-86FA-486C-BD46-0963AC9C788A}" dt="2021-03-17T20:24:06.052" v="10699"/>
          <ac:spMkLst>
            <pc:docMk/>
            <pc:sldMk cId="3069760821" sldId="328"/>
            <ac:spMk id="8" creationId="{545F2FAF-4642-40A3-89CD-3EB0980A103F}"/>
          </ac:spMkLst>
        </pc:spChg>
        <pc:spChg chg="add">
          <ac:chgData name="Kristen Landreville" userId="f2dab55fb44754ed" providerId="LiveId" clId="{C07B907E-86FA-486C-BD46-0963AC9C788A}" dt="2021-03-17T03:40:21.773" v="5485" actId="26606"/>
          <ac:spMkLst>
            <pc:docMk/>
            <pc:sldMk cId="3069760821" sldId="328"/>
            <ac:spMk id="10" creationId="{5A9A4321-AAE4-4234-940F-74D7D4E29E41}"/>
          </ac:spMkLst>
        </pc:spChg>
        <pc:spChg chg="add">
          <ac:chgData name="Kristen Landreville" userId="f2dab55fb44754ed" providerId="LiveId" clId="{C07B907E-86FA-486C-BD46-0963AC9C788A}" dt="2021-03-17T03:40:21.773" v="5485" actId="26606"/>
          <ac:spMkLst>
            <pc:docMk/>
            <pc:sldMk cId="3069760821" sldId="328"/>
            <ac:spMk id="12" creationId="{29D87990-4B89-42C0-89D8-E13079968B1D}"/>
          </ac:spMkLst>
        </pc:spChg>
        <pc:spChg chg="add">
          <ac:chgData name="Kristen Landreville" userId="f2dab55fb44754ed" providerId="LiveId" clId="{C07B907E-86FA-486C-BD46-0963AC9C788A}" dt="2021-03-17T03:41:37.366" v="5495" actId="11529"/>
          <ac:spMkLst>
            <pc:docMk/>
            <pc:sldMk cId="3069760821" sldId="328"/>
            <ac:spMk id="13" creationId="{3AB87467-08D2-4E11-87F5-C880D9083516}"/>
          </ac:spMkLst>
        </pc:spChg>
        <pc:graphicFrameChg chg="add del mod">
          <ac:chgData name="Kristen Landreville" userId="f2dab55fb44754ed" providerId="LiveId" clId="{C07B907E-86FA-486C-BD46-0963AC9C788A}" dt="2021-03-17T03:37:43.276" v="5271"/>
          <ac:graphicFrameMkLst>
            <pc:docMk/>
            <pc:sldMk cId="3069760821" sldId="328"/>
            <ac:graphicFrameMk id="4" creationId="{EC8234FE-3590-4C58-A759-F3496653B71D}"/>
          </ac:graphicFrameMkLst>
        </pc:graphicFrameChg>
        <pc:graphicFrameChg chg="add mod">
          <ac:chgData name="Kristen Landreville" userId="f2dab55fb44754ed" providerId="LiveId" clId="{C07B907E-86FA-486C-BD46-0963AC9C788A}" dt="2021-03-17T03:41:40.545" v="5496"/>
          <ac:graphicFrameMkLst>
            <pc:docMk/>
            <pc:sldMk cId="3069760821" sldId="328"/>
            <ac:graphicFrameMk id="5" creationId="{2F7D334E-3208-4D32-AA8B-86277206115D}"/>
          </ac:graphicFrameMkLst>
        </pc:graphicFrameChg>
        <pc:cxnChg chg="add del mod">
          <ac:chgData name="Kristen Landreville" userId="f2dab55fb44754ed" providerId="LiveId" clId="{C07B907E-86FA-486C-BD46-0963AC9C788A}" dt="2021-03-17T03:41:42.317" v="5497" actId="478"/>
          <ac:cxnSpMkLst>
            <pc:docMk/>
            <pc:sldMk cId="3069760821" sldId="328"/>
            <ac:cxnSpMk id="7" creationId="{59524A9E-CFF4-400F-A81D-C69F425A81E1}"/>
          </ac:cxnSpMkLst>
        </pc:cxnChg>
      </pc:sldChg>
      <pc:sldChg chg="addSp delSp modSp new mod setBg">
        <pc:chgData name="Kristen Landreville" userId="f2dab55fb44754ed" providerId="LiveId" clId="{C07B907E-86FA-486C-BD46-0963AC9C788A}" dt="2021-03-17T20:24:21.237" v="10701" actId="21"/>
        <pc:sldMkLst>
          <pc:docMk/>
          <pc:sldMk cId="2147493183" sldId="329"/>
        </pc:sldMkLst>
        <pc:spChg chg="mod">
          <ac:chgData name="Kristen Landreville" userId="f2dab55fb44754ed" providerId="LiveId" clId="{C07B907E-86FA-486C-BD46-0963AC9C788A}" dt="2021-03-17T03:49:10.968" v="5950" actId="26606"/>
          <ac:spMkLst>
            <pc:docMk/>
            <pc:sldMk cId="2147493183" sldId="329"/>
            <ac:spMk id="2" creationId="{D88AE9F0-A832-4A1E-9F0F-02E658D7F96F}"/>
          </ac:spMkLst>
        </pc:spChg>
        <pc:spChg chg="add del mod">
          <ac:chgData name="Kristen Landreville" userId="f2dab55fb44754ed" providerId="LiveId" clId="{C07B907E-86FA-486C-BD46-0963AC9C788A}" dt="2021-03-17T03:49:24.368" v="5956" actId="27636"/>
          <ac:spMkLst>
            <pc:docMk/>
            <pc:sldMk cId="2147493183" sldId="329"/>
            <ac:spMk id="3" creationId="{366A45B3-0F9F-4A64-BC36-25A593466241}"/>
          </ac:spMkLst>
        </pc:spChg>
        <pc:spChg chg="add del">
          <ac:chgData name="Kristen Landreville" userId="f2dab55fb44754ed" providerId="LiveId" clId="{C07B907E-86FA-486C-BD46-0963AC9C788A}" dt="2021-03-17T03:43:08.039" v="5502"/>
          <ac:spMkLst>
            <pc:docMk/>
            <pc:sldMk cId="2147493183" sldId="329"/>
            <ac:spMk id="5" creationId="{B48AFEDB-B262-476F-AD33-E4A92B4C1076}"/>
          </ac:spMkLst>
        </pc:spChg>
        <pc:spChg chg="add del mod">
          <ac:chgData name="Kristen Landreville" userId="f2dab55fb44754ed" providerId="LiveId" clId="{C07B907E-86FA-486C-BD46-0963AC9C788A}" dt="2021-03-17T20:24:21.237" v="10701" actId="21"/>
          <ac:spMkLst>
            <pc:docMk/>
            <pc:sldMk cId="2147493183" sldId="329"/>
            <ac:spMk id="7" creationId="{D65A922A-381E-4287-8CF9-4C384C1B7B7F}"/>
          </ac:spMkLst>
        </pc:spChg>
        <pc:spChg chg="add">
          <ac:chgData name="Kristen Landreville" userId="f2dab55fb44754ed" providerId="LiveId" clId="{C07B907E-86FA-486C-BD46-0963AC9C788A}" dt="2021-03-17T03:49:10.968" v="5950" actId="26606"/>
          <ac:spMkLst>
            <pc:docMk/>
            <pc:sldMk cId="2147493183" sldId="329"/>
            <ac:spMk id="11" creationId="{5A9A4321-AAE4-4234-940F-74D7D4E29E41}"/>
          </ac:spMkLst>
        </pc:spChg>
        <pc:spChg chg="add">
          <ac:chgData name="Kristen Landreville" userId="f2dab55fb44754ed" providerId="LiveId" clId="{C07B907E-86FA-486C-BD46-0963AC9C788A}" dt="2021-03-17T03:49:10.968" v="5950" actId="26606"/>
          <ac:spMkLst>
            <pc:docMk/>
            <pc:sldMk cId="2147493183" sldId="329"/>
            <ac:spMk id="13" creationId="{29D87990-4B89-42C0-89D8-E13079968B1D}"/>
          </ac:spMkLst>
        </pc:spChg>
        <pc:graphicFrameChg chg="add del mod">
          <ac:chgData name="Kristen Landreville" userId="f2dab55fb44754ed" providerId="LiveId" clId="{C07B907E-86FA-486C-BD46-0963AC9C788A}" dt="2021-03-17T03:43:08.039" v="5502"/>
          <ac:graphicFrameMkLst>
            <pc:docMk/>
            <pc:sldMk cId="2147493183" sldId="329"/>
            <ac:graphicFrameMk id="4" creationId="{06DA4A6C-2390-4A5A-98E3-A431E711F7F7}"/>
          </ac:graphicFrameMkLst>
        </pc:graphicFrameChg>
        <pc:graphicFrameChg chg="add mod">
          <ac:chgData name="Kristen Landreville" userId="f2dab55fb44754ed" providerId="LiveId" clId="{C07B907E-86FA-486C-BD46-0963AC9C788A}" dt="2021-03-17T03:49:10.968" v="5950" actId="26606"/>
          <ac:graphicFrameMkLst>
            <pc:docMk/>
            <pc:sldMk cId="2147493183" sldId="329"/>
            <ac:graphicFrameMk id="6" creationId="{457EF681-29F0-4C6C-9EEF-CB325FAB0F6C}"/>
          </ac:graphicFrameMkLst>
        </pc:graphicFrameChg>
      </pc:sldChg>
      <pc:sldChg chg="addSp delSp modSp new mod setBg">
        <pc:chgData name="Kristen Landreville" userId="f2dab55fb44754ed" providerId="LiveId" clId="{C07B907E-86FA-486C-BD46-0963AC9C788A}" dt="2021-03-21T22:54:09.861" v="11088" actId="27636"/>
        <pc:sldMkLst>
          <pc:docMk/>
          <pc:sldMk cId="2703608391" sldId="330"/>
        </pc:sldMkLst>
        <pc:spChg chg="mod">
          <ac:chgData name="Kristen Landreville" userId="f2dab55fb44754ed" providerId="LiveId" clId="{C07B907E-86FA-486C-BD46-0963AC9C788A}" dt="2021-03-17T03:51:52.066" v="6052" actId="26606"/>
          <ac:spMkLst>
            <pc:docMk/>
            <pc:sldMk cId="2703608391" sldId="330"/>
            <ac:spMk id="2" creationId="{C55D890A-D0AA-4395-AB91-C09295A5DD8A}"/>
          </ac:spMkLst>
        </pc:spChg>
        <pc:spChg chg="mod">
          <ac:chgData name="Kristen Landreville" userId="f2dab55fb44754ed" providerId="LiveId" clId="{C07B907E-86FA-486C-BD46-0963AC9C788A}" dt="2021-03-21T22:54:09.861" v="11088" actId="27636"/>
          <ac:spMkLst>
            <pc:docMk/>
            <pc:sldMk cId="2703608391" sldId="330"/>
            <ac:spMk id="3" creationId="{D7F610AF-8332-470C-9FDC-064DE3A2F72C}"/>
          </ac:spMkLst>
        </pc:spChg>
        <pc:spChg chg="add mod">
          <ac:chgData name="Kristen Landreville" userId="f2dab55fb44754ed" providerId="LiveId" clId="{C07B907E-86FA-486C-BD46-0963AC9C788A}" dt="2021-03-17T20:25:31.161" v="10724" actId="20577"/>
          <ac:spMkLst>
            <pc:docMk/>
            <pc:sldMk cId="2703608391" sldId="330"/>
            <ac:spMk id="5" creationId="{6316603A-DD25-4972-90FC-BA90B3D3AA8D}"/>
          </ac:spMkLst>
        </pc:spChg>
        <pc:picChg chg="add del mod">
          <ac:chgData name="Kristen Landreville" userId="f2dab55fb44754ed" providerId="LiveId" clId="{C07B907E-86FA-486C-BD46-0963AC9C788A}" dt="2021-03-17T03:51:16.806" v="6050" actId="478"/>
          <ac:picMkLst>
            <pc:docMk/>
            <pc:sldMk cId="2703608391" sldId="330"/>
            <ac:picMk id="5" creationId="{20F2072D-8A08-4979-9F70-7580A3F697E6}"/>
          </ac:picMkLst>
        </pc:picChg>
        <pc:picChg chg="add mod ord">
          <ac:chgData name="Kristen Landreville" userId="f2dab55fb44754ed" providerId="LiveId" clId="{C07B907E-86FA-486C-BD46-0963AC9C788A}" dt="2021-03-17T03:51:52.066" v="6052" actId="26606"/>
          <ac:picMkLst>
            <pc:docMk/>
            <pc:sldMk cId="2703608391" sldId="330"/>
            <ac:picMk id="7" creationId="{1A3A27C9-CEFF-4E12-8591-95B7A1B8A417}"/>
          </ac:picMkLst>
        </pc:picChg>
      </pc:sldChg>
      <pc:sldChg chg="addSp delSp modSp add mod ord">
        <pc:chgData name="Kristen Landreville" userId="f2dab55fb44754ed" providerId="LiveId" clId="{C07B907E-86FA-486C-BD46-0963AC9C788A}" dt="2021-03-23T02:08:43.072" v="11455" actId="20577"/>
        <pc:sldMkLst>
          <pc:docMk/>
          <pc:sldMk cId="3941852336" sldId="331"/>
        </pc:sldMkLst>
        <pc:spChg chg="mod">
          <ac:chgData name="Kristen Landreville" userId="f2dab55fb44754ed" providerId="LiveId" clId="{C07B907E-86FA-486C-BD46-0963AC9C788A}" dt="2021-03-23T02:08:43.072" v="11455" actId="20577"/>
          <ac:spMkLst>
            <pc:docMk/>
            <pc:sldMk cId="3941852336" sldId="331"/>
            <ac:spMk id="2" creationId="{0D1F047C-C727-42A7-85C5-68C5AA1B1A93}"/>
          </ac:spMkLst>
        </pc:spChg>
        <pc:spChg chg="mod">
          <ac:chgData name="Kristen Landreville" userId="f2dab55fb44754ed" providerId="LiveId" clId="{C07B907E-86FA-486C-BD46-0963AC9C788A}" dt="2021-03-23T01:38:02.502" v="11373" actId="20577"/>
          <ac:spMkLst>
            <pc:docMk/>
            <pc:sldMk cId="3941852336" sldId="331"/>
            <ac:spMk id="3" creationId="{DB93FB3F-A8D4-46D3-A1C6-C79C64563729}"/>
          </ac:spMkLst>
        </pc:spChg>
        <pc:spChg chg="del">
          <ac:chgData name="Kristen Landreville" userId="f2dab55fb44754ed" providerId="LiveId" clId="{C07B907E-86FA-486C-BD46-0963AC9C788A}" dt="2021-03-17T02:37:27.731" v="4891" actId="26606"/>
          <ac:spMkLst>
            <pc:docMk/>
            <pc:sldMk cId="3941852336" sldId="331"/>
            <ac:spMk id="88" creationId="{608EAA06-5488-416B-B2B2-E55213011012}"/>
          </ac:spMkLst>
        </pc:spChg>
        <pc:spChg chg="add">
          <ac:chgData name="Kristen Landreville" userId="f2dab55fb44754ed" providerId="LiveId" clId="{C07B907E-86FA-486C-BD46-0963AC9C788A}" dt="2021-03-17T02:37:27.731" v="4891" actId="26606"/>
          <ac:spMkLst>
            <pc:docMk/>
            <pc:sldMk cId="3941852336" sldId="331"/>
            <ac:spMk id="93" creationId="{608EAA06-5488-416B-B2B2-E55213011012}"/>
          </ac:spMkLst>
        </pc:spChg>
      </pc:sldChg>
      <pc:sldChg chg="modSp add mod ord replId">
        <pc:chgData name="Kristen Landreville" userId="f2dab55fb44754ed" providerId="LiveId" clId="{C07B907E-86FA-486C-BD46-0963AC9C788A}" dt="2021-03-17T04:20:34.137" v="7679"/>
        <pc:sldMkLst>
          <pc:docMk/>
          <pc:sldMk cId="503246968" sldId="332"/>
        </pc:sldMkLst>
        <pc:spChg chg="mod">
          <ac:chgData name="Kristen Landreville" userId="f2dab55fb44754ed" providerId="LiveId" clId="{C07B907E-86FA-486C-BD46-0963AC9C788A}" dt="2021-03-17T04:20:34.137" v="7679"/>
          <ac:spMkLst>
            <pc:docMk/>
            <pc:sldMk cId="503246968" sldId="332"/>
            <ac:spMk id="3" creationId="{1F1F7ADC-A4C1-4E88-89EA-70EC75F35D89}"/>
          </ac:spMkLst>
        </pc:spChg>
      </pc:sldChg>
      <pc:sldChg chg="modSp add mod ord replId">
        <pc:chgData name="Kristen Landreville" userId="f2dab55fb44754ed" providerId="LiveId" clId="{C07B907E-86FA-486C-BD46-0963AC9C788A}" dt="2021-03-17T02:38:45.694" v="4904" actId="6549"/>
        <pc:sldMkLst>
          <pc:docMk/>
          <pc:sldMk cId="795659961" sldId="333"/>
        </pc:sldMkLst>
        <pc:spChg chg="mod">
          <ac:chgData name="Kristen Landreville" userId="f2dab55fb44754ed" providerId="LiveId" clId="{C07B907E-86FA-486C-BD46-0963AC9C788A}" dt="2021-03-17T02:38:23.456" v="4900" actId="207"/>
          <ac:spMkLst>
            <pc:docMk/>
            <pc:sldMk cId="795659961" sldId="333"/>
            <ac:spMk id="3" creationId="{A68F8456-C628-4538-B66E-C670E7FBD47D}"/>
          </ac:spMkLst>
        </pc:spChg>
        <pc:spChg chg="mod">
          <ac:chgData name="Kristen Landreville" userId="f2dab55fb44754ed" providerId="LiveId" clId="{C07B907E-86FA-486C-BD46-0963AC9C788A}" dt="2021-03-17T02:38:45.694" v="4904" actId="6549"/>
          <ac:spMkLst>
            <pc:docMk/>
            <pc:sldMk cId="795659961" sldId="333"/>
            <ac:spMk id="4" creationId="{16D8570B-9CD2-41BE-9BFB-93E83B5C7BAD}"/>
          </ac:spMkLst>
        </pc:spChg>
      </pc:sldChg>
      <pc:sldChg chg="new del">
        <pc:chgData name="Kristen Landreville" userId="f2dab55fb44754ed" providerId="LiveId" clId="{C07B907E-86FA-486C-BD46-0963AC9C788A}" dt="2021-03-17T03:52:40.887" v="6059" actId="47"/>
        <pc:sldMkLst>
          <pc:docMk/>
          <pc:sldMk cId="661520330" sldId="334"/>
        </pc:sldMkLst>
      </pc:sldChg>
      <pc:sldChg chg="addSp delSp modSp new mod setBg modClrScheme chgLayout modNotesTx">
        <pc:chgData name="Kristen Landreville" userId="f2dab55fb44754ed" providerId="LiveId" clId="{C07B907E-86FA-486C-BD46-0963AC9C788A}" dt="2021-03-17T20:26:22.677" v="10741" actId="20577"/>
        <pc:sldMkLst>
          <pc:docMk/>
          <pc:sldMk cId="3176931102" sldId="334"/>
        </pc:sldMkLst>
        <pc:spChg chg="del mod ord">
          <ac:chgData name="Kristen Landreville" userId="f2dab55fb44754ed" providerId="LiveId" clId="{C07B907E-86FA-486C-BD46-0963AC9C788A}" dt="2021-03-17T04:02:33.191" v="6220" actId="700"/>
          <ac:spMkLst>
            <pc:docMk/>
            <pc:sldMk cId="3176931102" sldId="334"/>
            <ac:spMk id="2" creationId="{6A3EFF3B-D363-468F-92D4-5D2B7CF34F7A}"/>
          </ac:spMkLst>
        </pc:spChg>
        <pc:spChg chg="del mod ord">
          <ac:chgData name="Kristen Landreville" userId="f2dab55fb44754ed" providerId="LiveId" clId="{C07B907E-86FA-486C-BD46-0963AC9C788A}" dt="2021-03-17T04:02:33.191" v="6220" actId="700"/>
          <ac:spMkLst>
            <pc:docMk/>
            <pc:sldMk cId="3176931102" sldId="334"/>
            <ac:spMk id="3" creationId="{1EB7155C-DC5A-4D58-B74B-FE79533C6AD9}"/>
          </ac:spMkLst>
        </pc:spChg>
        <pc:spChg chg="del">
          <ac:chgData name="Kristen Landreville" userId="f2dab55fb44754ed" providerId="LiveId" clId="{C07B907E-86FA-486C-BD46-0963AC9C788A}" dt="2021-03-17T04:02:33.191" v="6220" actId="700"/>
          <ac:spMkLst>
            <pc:docMk/>
            <pc:sldMk cId="3176931102" sldId="334"/>
            <ac:spMk id="4" creationId="{CFFFA6E1-D1E8-4C2A-83F3-1F78BA7E507A}"/>
          </ac:spMkLst>
        </pc:spChg>
        <pc:spChg chg="add mod ord">
          <ac:chgData name="Kristen Landreville" userId="f2dab55fb44754ed" providerId="LiveId" clId="{C07B907E-86FA-486C-BD46-0963AC9C788A}" dt="2021-03-17T04:03:42.882" v="6317" actId="26606"/>
          <ac:spMkLst>
            <pc:docMk/>
            <pc:sldMk cId="3176931102" sldId="334"/>
            <ac:spMk id="5" creationId="{2A0039EC-789C-454A-95C0-17A1E02060B3}"/>
          </ac:spMkLst>
        </pc:spChg>
        <pc:spChg chg="add mod ord">
          <ac:chgData name="Kristen Landreville" userId="f2dab55fb44754ed" providerId="LiveId" clId="{C07B907E-86FA-486C-BD46-0963AC9C788A}" dt="2021-03-17T04:03:42.882" v="6317" actId="26606"/>
          <ac:spMkLst>
            <pc:docMk/>
            <pc:sldMk cId="3176931102" sldId="334"/>
            <ac:spMk id="6" creationId="{D3BBD779-4492-44DE-927A-3649300C6849}"/>
          </ac:spMkLst>
        </pc:spChg>
        <pc:spChg chg="add mod">
          <ac:chgData name="Kristen Landreville" userId="f2dab55fb44754ed" providerId="LiveId" clId="{C07B907E-86FA-486C-BD46-0963AC9C788A}" dt="2021-03-17T20:26:22.677" v="10741" actId="20577"/>
          <ac:spMkLst>
            <pc:docMk/>
            <pc:sldMk cId="3176931102" sldId="334"/>
            <ac:spMk id="7" creationId="{BA66A240-404A-4C12-992C-996D123F1AB3}"/>
          </ac:spMkLst>
        </pc:spChg>
        <pc:spChg chg="add">
          <ac:chgData name="Kristen Landreville" userId="f2dab55fb44754ed" providerId="LiveId" clId="{C07B907E-86FA-486C-BD46-0963AC9C788A}" dt="2021-03-17T04:03:42.882" v="6317" actId="26606"/>
          <ac:spMkLst>
            <pc:docMk/>
            <pc:sldMk cId="3176931102" sldId="334"/>
            <ac:spMk id="13" creationId="{1976BAAA-75A1-48AA-B7DE-B6B8070992D3}"/>
          </ac:spMkLst>
        </pc:spChg>
        <pc:spChg chg="add">
          <ac:chgData name="Kristen Landreville" userId="f2dab55fb44754ed" providerId="LiveId" clId="{C07B907E-86FA-486C-BD46-0963AC9C788A}" dt="2021-03-17T04:03:42.882" v="6317" actId="26606"/>
          <ac:spMkLst>
            <pc:docMk/>
            <pc:sldMk cId="3176931102" sldId="334"/>
            <ac:spMk id="15" creationId="{65A5F259-CDF7-4A15-A66C-A9939D23E346}"/>
          </ac:spMkLst>
        </pc:spChg>
        <pc:picChg chg="add del mod">
          <ac:chgData name="Kristen Landreville" userId="f2dab55fb44754ed" providerId="LiveId" clId="{C07B907E-86FA-486C-BD46-0963AC9C788A}" dt="2021-03-17T04:03:48.518" v="6319" actId="478"/>
          <ac:picMkLst>
            <pc:docMk/>
            <pc:sldMk cId="3176931102" sldId="334"/>
            <ac:picMk id="8" creationId="{86CBE631-87E4-4477-B5C9-74D2246F0F4A}"/>
          </ac:picMkLst>
        </pc:picChg>
      </pc:sldChg>
      <pc:sldChg chg="addSp modSp new mod setBg">
        <pc:chgData name="Kristen Landreville" userId="f2dab55fb44754ed" providerId="LiveId" clId="{C07B907E-86FA-486C-BD46-0963AC9C788A}" dt="2021-03-17T20:25:48.894" v="10734" actId="20577"/>
        <pc:sldMkLst>
          <pc:docMk/>
          <pc:sldMk cId="2105844316" sldId="335"/>
        </pc:sldMkLst>
        <pc:spChg chg="mod">
          <ac:chgData name="Kristen Landreville" userId="f2dab55fb44754ed" providerId="LiveId" clId="{C07B907E-86FA-486C-BD46-0963AC9C788A}" dt="2021-03-17T03:55:52.031" v="6218" actId="26606"/>
          <ac:spMkLst>
            <pc:docMk/>
            <pc:sldMk cId="2105844316" sldId="335"/>
            <ac:spMk id="2" creationId="{FD3B5F22-EC9F-488E-AC4E-CF76702294DB}"/>
          </ac:spMkLst>
        </pc:spChg>
        <pc:spChg chg="mod">
          <ac:chgData name="Kristen Landreville" userId="f2dab55fb44754ed" providerId="LiveId" clId="{C07B907E-86FA-486C-BD46-0963AC9C788A}" dt="2021-03-17T03:55:52.031" v="6218" actId="26606"/>
          <ac:spMkLst>
            <pc:docMk/>
            <pc:sldMk cId="2105844316" sldId="335"/>
            <ac:spMk id="3" creationId="{74D1F2CF-B7B6-426E-822B-D8B4306080A0}"/>
          </ac:spMkLst>
        </pc:spChg>
        <pc:spChg chg="add mod">
          <ac:chgData name="Kristen Landreville" userId="f2dab55fb44754ed" providerId="LiveId" clId="{C07B907E-86FA-486C-BD46-0963AC9C788A}" dt="2021-03-17T20:25:48.894" v="10734" actId="20577"/>
          <ac:spMkLst>
            <pc:docMk/>
            <pc:sldMk cId="2105844316" sldId="335"/>
            <ac:spMk id="7" creationId="{94EC4A11-4824-4FD4-BF8D-2199182DBEAE}"/>
          </ac:spMkLst>
        </pc:spChg>
        <pc:spChg chg="add">
          <ac:chgData name="Kristen Landreville" userId="f2dab55fb44754ed" providerId="LiveId" clId="{C07B907E-86FA-486C-BD46-0963AC9C788A}" dt="2021-03-17T03:55:52.031" v="6218" actId="26606"/>
          <ac:spMkLst>
            <pc:docMk/>
            <pc:sldMk cId="2105844316" sldId="335"/>
            <ac:spMk id="10" creationId="{5A9A4321-AAE4-4234-940F-74D7D4E29E41}"/>
          </ac:spMkLst>
        </pc:spChg>
        <pc:spChg chg="add">
          <ac:chgData name="Kristen Landreville" userId="f2dab55fb44754ed" providerId="LiveId" clId="{C07B907E-86FA-486C-BD46-0963AC9C788A}" dt="2021-03-17T03:55:52.031" v="6218" actId="26606"/>
          <ac:spMkLst>
            <pc:docMk/>
            <pc:sldMk cId="2105844316" sldId="335"/>
            <ac:spMk id="12" creationId="{29D87990-4B89-42C0-89D8-E13079968B1D}"/>
          </ac:spMkLst>
        </pc:spChg>
        <pc:picChg chg="add mod">
          <ac:chgData name="Kristen Landreville" userId="f2dab55fb44754ed" providerId="LiveId" clId="{C07B907E-86FA-486C-BD46-0963AC9C788A}" dt="2021-03-17T03:55:55.039" v="6219" actId="1076"/>
          <ac:picMkLst>
            <pc:docMk/>
            <pc:sldMk cId="2105844316" sldId="335"/>
            <ac:picMk id="5" creationId="{560C2558-8458-41EB-9669-0A69206A05FE}"/>
          </ac:picMkLst>
        </pc:picChg>
      </pc:sldChg>
      <pc:sldChg chg="new del">
        <pc:chgData name="Kristen Landreville" userId="f2dab55fb44754ed" providerId="LiveId" clId="{C07B907E-86FA-486C-BD46-0963AC9C788A}" dt="2021-03-17T04:15:36.161" v="7535" actId="47"/>
        <pc:sldMkLst>
          <pc:docMk/>
          <pc:sldMk cId="51230582" sldId="336"/>
        </pc:sldMkLst>
      </pc:sldChg>
      <pc:sldChg chg="modSp add ord">
        <pc:chgData name="Kristen Landreville" userId="f2dab55fb44754ed" providerId="LiveId" clId="{C07B907E-86FA-486C-BD46-0963AC9C788A}" dt="2021-03-22T02:29:43.361" v="11256" actId="20577"/>
        <pc:sldMkLst>
          <pc:docMk/>
          <pc:sldMk cId="3791286515" sldId="336"/>
        </pc:sldMkLst>
        <pc:spChg chg="mod">
          <ac:chgData name="Kristen Landreville" userId="f2dab55fb44754ed" providerId="LiveId" clId="{C07B907E-86FA-486C-BD46-0963AC9C788A}" dt="2021-03-17T04:21:06.574" v="7708" actId="20577"/>
          <ac:spMkLst>
            <pc:docMk/>
            <pc:sldMk cId="3791286515" sldId="336"/>
            <ac:spMk id="2" creationId="{0D1F047C-C727-42A7-85C5-68C5AA1B1A93}"/>
          </ac:spMkLst>
        </pc:spChg>
        <pc:spChg chg="mod">
          <ac:chgData name="Kristen Landreville" userId="f2dab55fb44754ed" providerId="LiveId" clId="{C07B907E-86FA-486C-BD46-0963AC9C788A}" dt="2021-03-22T02:29:43.361" v="11256" actId="20577"/>
          <ac:spMkLst>
            <pc:docMk/>
            <pc:sldMk cId="3791286515" sldId="336"/>
            <ac:spMk id="3" creationId="{DB93FB3F-A8D4-46D3-A1C6-C79C64563729}"/>
          </ac:spMkLst>
        </pc:spChg>
      </pc:sldChg>
      <pc:sldChg chg="modSp add mod ord replId">
        <pc:chgData name="Kristen Landreville" userId="f2dab55fb44754ed" providerId="LiveId" clId="{C07B907E-86FA-486C-BD46-0963AC9C788A}" dt="2021-03-17T04:19:43.542" v="7672" actId="20577"/>
        <pc:sldMkLst>
          <pc:docMk/>
          <pc:sldMk cId="1902561546" sldId="337"/>
        </pc:sldMkLst>
        <pc:spChg chg="mod">
          <ac:chgData name="Kristen Landreville" userId="f2dab55fb44754ed" providerId="LiveId" clId="{C07B907E-86FA-486C-BD46-0963AC9C788A}" dt="2021-03-17T04:19:43.542" v="7672" actId="20577"/>
          <ac:spMkLst>
            <pc:docMk/>
            <pc:sldMk cId="1902561546" sldId="337"/>
            <ac:spMk id="3" creationId="{1F1F7ADC-A4C1-4E88-89EA-70EC75F35D89}"/>
          </ac:spMkLst>
        </pc:spChg>
      </pc:sldChg>
      <pc:sldChg chg="modSp add mod ord replId">
        <pc:chgData name="Kristen Landreville" userId="f2dab55fb44754ed" providerId="LiveId" clId="{C07B907E-86FA-486C-BD46-0963AC9C788A}" dt="2021-03-17T04:18:52.970" v="7571" actId="207"/>
        <pc:sldMkLst>
          <pc:docMk/>
          <pc:sldMk cId="3289424260" sldId="338"/>
        </pc:sldMkLst>
        <pc:spChg chg="mod">
          <ac:chgData name="Kristen Landreville" userId="f2dab55fb44754ed" providerId="LiveId" clId="{C07B907E-86FA-486C-BD46-0963AC9C788A}" dt="2021-03-17T04:18:52.970" v="7571" actId="207"/>
          <ac:spMkLst>
            <pc:docMk/>
            <pc:sldMk cId="3289424260" sldId="338"/>
            <ac:spMk id="4" creationId="{16D8570B-9CD2-41BE-9BFB-93E83B5C7BAD}"/>
          </ac:spMkLst>
        </pc:spChg>
      </pc:sldChg>
      <pc:sldChg chg="addSp delSp modSp new mod setBg modClrScheme chgLayout modNotesTx">
        <pc:chgData name="Kristen Landreville" userId="f2dab55fb44754ed" providerId="LiveId" clId="{C07B907E-86FA-486C-BD46-0963AC9C788A}" dt="2021-03-23T01:47:13.945" v="11410" actId="6549"/>
        <pc:sldMkLst>
          <pc:docMk/>
          <pc:sldMk cId="2295349647" sldId="339"/>
        </pc:sldMkLst>
        <pc:spChg chg="del mod ord">
          <ac:chgData name="Kristen Landreville" userId="f2dab55fb44754ed" providerId="LiveId" clId="{C07B907E-86FA-486C-BD46-0963AC9C788A}" dt="2021-03-17T04:21:13.622" v="7709" actId="700"/>
          <ac:spMkLst>
            <pc:docMk/>
            <pc:sldMk cId="2295349647" sldId="339"/>
            <ac:spMk id="2" creationId="{E70310D1-A418-4E73-9C8C-2733F2BBC134}"/>
          </ac:spMkLst>
        </pc:spChg>
        <pc:spChg chg="del mod ord">
          <ac:chgData name="Kristen Landreville" userId="f2dab55fb44754ed" providerId="LiveId" clId="{C07B907E-86FA-486C-BD46-0963AC9C788A}" dt="2021-03-17T04:21:13.622" v="7709" actId="700"/>
          <ac:spMkLst>
            <pc:docMk/>
            <pc:sldMk cId="2295349647" sldId="339"/>
            <ac:spMk id="3" creationId="{ACA0999D-2A97-45A1-9968-D7A3CBA691B7}"/>
          </ac:spMkLst>
        </pc:spChg>
        <pc:spChg chg="del">
          <ac:chgData name="Kristen Landreville" userId="f2dab55fb44754ed" providerId="LiveId" clId="{C07B907E-86FA-486C-BD46-0963AC9C788A}" dt="2021-03-17T04:21:13.622" v="7709" actId="700"/>
          <ac:spMkLst>
            <pc:docMk/>
            <pc:sldMk cId="2295349647" sldId="339"/>
            <ac:spMk id="4" creationId="{00C43E0F-A139-4AAB-80DF-63B732DF0279}"/>
          </ac:spMkLst>
        </pc:spChg>
        <pc:spChg chg="add mod ord">
          <ac:chgData name="Kristen Landreville" userId="f2dab55fb44754ed" providerId="LiveId" clId="{C07B907E-86FA-486C-BD46-0963AC9C788A}" dt="2021-03-17T04:29:32.461" v="8202" actId="26606"/>
          <ac:spMkLst>
            <pc:docMk/>
            <pc:sldMk cId="2295349647" sldId="339"/>
            <ac:spMk id="5" creationId="{340ABFB7-2137-47E6-9604-41934E70216E}"/>
          </ac:spMkLst>
        </pc:spChg>
        <pc:spChg chg="add mod ord">
          <ac:chgData name="Kristen Landreville" userId="f2dab55fb44754ed" providerId="LiveId" clId="{C07B907E-86FA-486C-BD46-0963AC9C788A}" dt="2021-03-17T04:29:36.830" v="8203" actId="14"/>
          <ac:spMkLst>
            <pc:docMk/>
            <pc:sldMk cId="2295349647" sldId="339"/>
            <ac:spMk id="6" creationId="{54F33193-B141-4A6A-965F-DD8032DC74A2}"/>
          </ac:spMkLst>
        </pc:spChg>
        <pc:spChg chg="add mod">
          <ac:chgData name="Kristen Landreville" userId="f2dab55fb44754ed" providerId="LiveId" clId="{C07B907E-86FA-486C-BD46-0963AC9C788A}" dt="2021-03-17T20:26:55.606" v="10750" actId="20577"/>
          <ac:spMkLst>
            <pc:docMk/>
            <pc:sldMk cId="2295349647" sldId="339"/>
            <ac:spMk id="7" creationId="{52AD9BED-5D55-44BB-9C76-409C8B7426D3}"/>
          </ac:spMkLst>
        </pc:spChg>
        <pc:spChg chg="add">
          <ac:chgData name="Kristen Landreville" userId="f2dab55fb44754ed" providerId="LiveId" clId="{C07B907E-86FA-486C-BD46-0963AC9C788A}" dt="2021-03-17T04:29:32.461" v="8202" actId="26606"/>
          <ac:spMkLst>
            <pc:docMk/>
            <pc:sldMk cId="2295349647" sldId="339"/>
            <ac:spMk id="13" creationId="{5A9A4321-AAE4-4234-940F-74D7D4E29E41}"/>
          </ac:spMkLst>
        </pc:spChg>
        <pc:spChg chg="add">
          <ac:chgData name="Kristen Landreville" userId="f2dab55fb44754ed" providerId="LiveId" clId="{C07B907E-86FA-486C-BD46-0963AC9C788A}" dt="2021-03-17T04:29:32.461" v="8202" actId="26606"/>
          <ac:spMkLst>
            <pc:docMk/>
            <pc:sldMk cId="2295349647" sldId="339"/>
            <ac:spMk id="15" creationId="{29D87990-4B89-42C0-89D8-E13079968B1D}"/>
          </ac:spMkLst>
        </pc:spChg>
        <pc:picChg chg="add mod">
          <ac:chgData name="Kristen Landreville" userId="f2dab55fb44754ed" providerId="LiveId" clId="{C07B907E-86FA-486C-BD46-0963AC9C788A}" dt="2021-03-17T04:29:32.461" v="8202" actId="26606"/>
          <ac:picMkLst>
            <pc:docMk/>
            <pc:sldMk cId="2295349647" sldId="339"/>
            <ac:picMk id="8" creationId="{47E42ACA-0EFB-4D66-AE0C-5C9E6F6A8D5D}"/>
          </ac:picMkLst>
        </pc:picChg>
      </pc:sldChg>
      <pc:sldChg chg="addSp delSp modSp add mod setBg">
        <pc:chgData name="Kristen Landreville" userId="f2dab55fb44754ed" providerId="LiveId" clId="{C07B907E-86FA-486C-BD46-0963AC9C788A}" dt="2021-03-23T01:48:10.943" v="11414" actId="33524"/>
        <pc:sldMkLst>
          <pc:docMk/>
          <pc:sldMk cId="2073989141" sldId="340"/>
        </pc:sldMkLst>
        <pc:spChg chg="mod">
          <ac:chgData name="Kristen Landreville" userId="f2dab55fb44754ed" providerId="LiveId" clId="{C07B907E-86FA-486C-BD46-0963AC9C788A}" dt="2021-03-17T04:32:36.943" v="8224" actId="26606"/>
          <ac:spMkLst>
            <pc:docMk/>
            <pc:sldMk cId="2073989141" sldId="340"/>
            <ac:spMk id="5" creationId="{340ABFB7-2137-47E6-9604-41934E70216E}"/>
          </ac:spMkLst>
        </pc:spChg>
        <pc:spChg chg="mod">
          <ac:chgData name="Kristen Landreville" userId="f2dab55fb44754ed" providerId="LiveId" clId="{C07B907E-86FA-486C-BD46-0963AC9C788A}" dt="2021-03-23T01:48:10.943" v="11414" actId="33524"/>
          <ac:spMkLst>
            <pc:docMk/>
            <pc:sldMk cId="2073989141" sldId="340"/>
            <ac:spMk id="6" creationId="{54F33193-B141-4A6A-965F-DD8032DC74A2}"/>
          </ac:spMkLst>
        </pc:spChg>
        <pc:spChg chg="add mod">
          <ac:chgData name="Kristen Landreville" userId="f2dab55fb44754ed" providerId="LiveId" clId="{C07B907E-86FA-486C-BD46-0963AC9C788A}" dt="2021-03-17T20:27:09.824" v="10752"/>
          <ac:spMkLst>
            <pc:docMk/>
            <pc:sldMk cId="2073989141" sldId="340"/>
            <ac:spMk id="7" creationId="{5EB5E61D-67DA-4F58-B858-00AA79622656}"/>
          </ac:spMkLst>
        </pc:spChg>
        <pc:spChg chg="add del">
          <ac:chgData name="Kristen Landreville" userId="f2dab55fb44754ed" providerId="LiveId" clId="{C07B907E-86FA-486C-BD46-0963AC9C788A}" dt="2021-03-17T04:32:36.868" v="8223" actId="26606"/>
          <ac:spMkLst>
            <pc:docMk/>
            <pc:sldMk cId="2073989141" sldId="340"/>
            <ac:spMk id="11" creationId="{98761467-7640-47B1-90D4-04ADAD632C96}"/>
          </ac:spMkLst>
        </pc:spChg>
        <pc:spChg chg="add del">
          <ac:chgData name="Kristen Landreville" userId="f2dab55fb44754ed" providerId="LiveId" clId="{C07B907E-86FA-486C-BD46-0963AC9C788A}" dt="2021-03-17T04:32:36.868" v="8223" actId="26606"/>
          <ac:spMkLst>
            <pc:docMk/>
            <pc:sldMk cId="2073989141" sldId="340"/>
            <ac:spMk id="13" creationId="{738B1503-6FE9-46B4-9354-E943D91B11A3}"/>
          </ac:spMkLst>
        </pc:spChg>
        <pc:spChg chg="add">
          <ac:chgData name="Kristen Landreville" userId="f2dab55fb44754ed" providerId="LiveId" clId="{C07B907E-86FA-486C-BD46-0963AC9C788A}" dt="2021-03-17T04:32:36.943" v="8224" actId="26606"/>
          <ac:spMkLst>
            <pc:docMk/>
            <pc:sldMk cId="2073989141" sldId="340"/>
            <ac:spMk id="15" creationId="{5A9A4321-AAE4-4234-940F-74D7D4E29E41}"/>
          </ac:spMkLst>
        </pc:spChg>
        <pc:spChg chg="add">
          <ac:chgData name="Kristen Landreville" userId="f2dab55fb44754ed" providerId="LiveId" clId="{C07B907E-86FA-486C-BD46-0963AC9C788A}" dt="2021-03-17T04:32:36.943" v="8224" actId="26606"/>
          <ac:spMkLst>
            <pc:docMk/>
            <pc:sldMk cId="2073989141" sldId="340"/>
            <ac:spMk id="16" creationId="{29D87990-4B89-42C0-89D8-E13079968B1D}"/>
          </ac:spMkLst>
        </pc:spChg>
        <pc:picChg chg="add mod">
          <ac:chgData name="Kristen Landreville" userId="f2dab55fb44754ed" providerId="LiveId" clId="{C07B907E-86FA-486C-BD46-0963AC9C788A}" dt="2021-03-17T04:32:40.557" v="8225" actId="1076"/>
          <ac:picMkLst>
            <pc:docMk/>
            <pc:sldMk cId="2073989141" sldId="340"/>
            <ac:picMk id="3" creationId="{6F6E15FC-B1AD-447B-93EC-B5259DEC640A}"/>
          </ac:picMkLst>
        </pc:picChg>
      </pc:sldChg>
      <pc:sldChg chg="addSp modSp add mod setBg modNotesTx">
        <pc:chgData name="Kristen Landreville" userId="f2dab55fb44754ed" providerId="LiveId" clId="{C07B907E-86FA-486C-BD46-0963AC9C788A}" dt="2021-03-23T01:47:37.708" v="11412" actId="33524"/>
        <pc:sldMkLst>
          <pc:docMk/>
          <pc:sldMk cId="3449794890" sldId="341"/>
        </pc:sldMkLst>
        <pc:spChg chg="mod">
          <ac:chgData name="Kristen Landreville" userId="f2dab55fb44754ed" providerId="LiveId" clId="{C07B907E-86FA-486C-BD46-0963AC9C788A}" dt="2021-03-17T04:31:21.027" v="8213" actId="26606"/>
          <ac:spMkLst>
            <pc:docMk/>
            <pc:sldMk cId="3449794890" sldId="341"/>
            <ac:spMk id="5" creationId="{340ABFB7-2137-47E6-9604-41934E70216E}"/>
          </ac:spMkLst>
        </pc:spChg>
        <pc:spChg chg="mod">
          <ac:chgData name="Kristen Landreville" userId="f2dab55fb44754ed" providerId="LiveId" clId="{C07B907E-86FA-486C-BD46-0963AC9C788A}" dt="2021-03-23T01:47:37.708" v="11412" actId="33524"/>
          <ac:spMkLst>
            <pc:docMk/>
            <pc:sldMk cId="3449794890" sldId="341"/>
            <ac:spMk id="6" creationId="{54F33193-B141-4A6A-965F-DD8032DC74A2}"/>
          </ac:spMkLst>
        </pc:spChg>
        <pc:spChg chg="add mod">
          <ac:chgData name="Kristen Landreville" userId="f2dab55fb44754ed" providerId="LiveId" clId="{C07B907E-86FA-486C-BD46-0963AC9C788A}" dt="2021-03-17T20:27:07.817" v="10751"/>
          <ac:spMkLst>
            <pc:docMk/>
            <pc:sldMk cId="3449794890" sldId="341"/>
            <ac:spMk id="7" creationId="{779E313C-74AE-424B-A1B1-7987EA169F54}"/>
          </ac:spMkLst>
        </pc:spChg>
        <pc:spChg chg="add">
          <ac:chgData name="Kristen Landreville" userId="f2dab55fb44754ed" providerId="LiveId" clId="{C07B907E-86FA-486C-BD46-0963AC9C788A}" dt="2021-03-17T04:31:21.027" v="8213" actId="26606"/>
          <ac:spMkLst>
            <pc:docMk/>
            <pc:sldMk cId="3449794890" sldId="341"/>
            <ac:spMk id="11" creationId="{5A9A4321-AAE4-4234-940F-74D7D4E29E41}"/>
          </ac:spMkLst>
        </pc:spChg>
        <pc:spChg chg="add">
          <ac:chgData name="Kristen Landreville" userId="f2dab55fb44754ed" providerId="LiveId" clId="{C07B907E-86FA-486C-BD46-0963AC9C788A}" dt="2021-03-17T04:31:21.027" v="8213" actId="26606"/>
          <ac:spMkLst>
            <pc:docMk/>
            <pc:sldMk cId="3449794890" sldId="341"/>
            <ac:spMk id="13" creationId="{29D87990-4B89-42C0-89D8-E13079968B1D}"/>
          </ac:spMkLst>
        </pc:spChg>
        <pc:picChg chg="add mod">
          <ac:chgData name="Kristen Landreville" userId="f2dab55fb44754ed" providerId="LiveId" clId="{C07B907E-86FA-486C-BD46-0963AC9C788A}" dt="2021-03-17T04:31:25.771" v="8214" actId="1076"/>
          <ac:picMkLst>
            <pc:docMk/>
            <pc:sldMk cId="3449794890" sldId="341"/>
            <ac:picMk id="3" creationId="{A1689FEB-7E8D-41C1-96BE-3952A9394A31}"/>
          </ac:picMkLst>
        </pc:picChg>
      </pc:sldChg>
      <pc:sldChg chg="addSp delSp modSp new mod setBg modClrScheme modAnim chgLayout">
        <pc:chgData name="Kristen Landreville" userId="f2dab55fb44754ed" providerId="LiveId" clId="{C07B907E-86FA-486C-BD46-0963AC9C788A}" dt="2021-03-22T02:30:04.463" v="11257"/>
        <pc:sldMkLst>
          <pc:docMk/>
          <pc:sldMk cId="630623231" sldId="342"/>
        </pc:sldMkLst>
        <pc:spChg chg="mod ord">
          <ac:chgData name="Kristen Landreville" userId="f2dab55fb44754ed" providerId="LiveId" clId="{C07B907E-86FA-486C-BD46-0963AC9C788A}" dt="2021-03-17T18:02:51.979" v="9812" actId="242"/>
          <ac:spMkLst>
            <pc:docMk/>
            <pc:sldMk cId="630623231" sldId="342"/>
            <ac:spMk id="2" creationId="{C2CD2BBF-9E39-4371-B27F-2CF1BDF2E904}"/>
          </ac:spMkLst>
        </pc:spChg>
        <pc:spChg chg="mod ord">
          <ac:chgData name="Kristen Landreville" userId="f2dab55fb44754ed" providerId="LiveId" clId="{C07B907E-86FA-486C-BD46-0963AC9C788A}" dt="2021-03-17T18:03:29.696" v="9818" actId="207"/>
          <ac:spMkLst>
            <pc:docMk/>
            <pc:sldMk cId="630623231" sldId="342"/>
            <ac:spMk id="3" creationId="{D2A86258-7CFB-4E67-AA6F-3B23B3A5C459}"/>
          </ac:spMkLst>
        </pc:spChg>
        <pc:spChg chg="add del mod ord">
          <ac:chgData name="Kristen Landreville" userId="f2dab55fb44754ed" providerId="LiveId" clId="{C07B907E-86FA-486C-BD46-0963AC9C788A}" dt="2021-03-17T13:44:14.179" v="8360" actId="478"/>
          <ac:spMkLst>
            <pc:docMk/>
            <pc:sldMk cId="630623231" sldId="342"/>
            <ac:spMk id="4" creationId="{414F68D5-2676-4550-AD80-1D95FB3AD116}"/>
          </ac:spMkLst>
        </pc:spChg>
        <pc:spChg chg="add del mod">
          <ac:chgData name="Kristen Landreville" userId="f2dab55fb44754ed" providerId="LiveId" clId="{C07B907E-86FA-486C-BD46-0963AC9C788A}" dt="2021-03-17T13:44:18.476" v="8361" actId="700"/>
          <ac:spMkLst>
            <pc:docMk/>
            <pc:sldMk cId="630623231" sldId="342"/>
            <ac:spMk id="6" creationId="{1A4C7EB4-0170-46E8-8631-8ABFD6CB67F6}"/>
          </ac:spMkLst>
        </pc:spChg>
        <pc:spChg chg="add mod">
          <ac:chgData name="Kristen Landreville" userId="f2dab55fb44754ed" providerId="LiveId" clId="{C07B907E-86FA-486C-BD46-0963AC9C788A}" dt="2021-03-17T20:27:55.577" v="10763" actId="20577"/>
          <ac:spMkLst>
            <pc:docMk/>
            <pc:sldMk cId="630623231" sldId="342"/>
            <ac:spMk id="7" creationId="{ACE20647-22E5-4A71-8C46-B0BD5BC563ED}"/>
          </ac:spMkLst>
        </pc:spChg>
        <pc:spChg chg="add del mod">
          <ac:chgData name="Kristen Landreville" userId="f2dab55fb44754ed" providerId="LiveId" clId="{C07B907E-86FA-486C-BD46-0963AC9C788A}" dt="2021-03-17T20:27:52.213" v="10755"/>
          <ac:spMkLst>
            <pc:docMk/>
            <pc:sldMk cId="630623231" sldId="342"/>
            <ac:spMk id="8" creationId="{0D52E68E-A27D-4E8D-B00C-FED9D5B55466}"/>
          </ac:spMkLst>
        </pc:spChg>
        <pc:spChg chg="add">
          <ac:chgData name="Kristen Landreville" userId="f2dab55fb44754ed" providerId="LiveId" clId="{C07B907E-86FA-486C-BD46-0963AC9C788A}" dt="2021-03-17T18:02:41.990" v="9810" actId="26606"/>
          <ac:spMkLst>
            <pc:docMk/>
            <pc:sldMk cId="630623231" sldId="342"/>
            <ac:spMk id="10" creationId="{94AB646F-3BE3-47A3-B14F-9CB84F6BF5BD}"/>
          </ac:spMkLst>
        </pc:spChg>
        <pc:picChg chg="add mod ord">
          <ac:chgData name="Kristen Landreville" userId="f2dab55fb44754ed" providerId="LiveId" clId="{C07B907E-86FA-486C-BD46-0963AC9C788A}" dt="2021-03-17T18:02:41.990" v="9810" actId="26606"/>
          <ac:picMkLst>
            <pc:docMk/>
            <pc:sldMk cId="630623231" sldId="342"/>
            <ac:picMk id="5" creationId="{217945EC-AE68-4065-ABF5-377DF968D852}"/>
          </ac:picMkLst>
        </pc:picChg>
        <pc:picChg chg="add">
          <ac:chgData name="Kristen Landreville" userId="f2dab55fb44754ed" providerId="LiveId" clId="{C07B907E-86FA-486C-BD46-0963AC9C788A}" dt="2021-03-17T18:02:41.990" v="9810" actId="26606"/>
          <ac:picMkLst>
            <pc:docMk/>
            <pc:sldMk cId="630623231" sldId="342"/>
            <ac:picMk id="12" creationId="{E0BE7827-5B1A-4F37-BF70-19F7C5C6BDEB}"/>
          </ac:picMkLst>
        </pc:picChg>
      </pc:sldChg>
      <pc:sldChg chg="addSp delSp modSp add mod setBg modClrScheme modAnim chgLayout">
        <pc:chgData name="Kristen Landreville" userId="f2dab55fb44754ed" providerId="LiveId" clId="{C07B907E-86FA-486C-BD46-0963AC9C788A}" dt="2021-03-22T02:32:33.508" v="11370" actId="207"/>
        <pc:sldMkLst>
          <pc:docMk/>
          <pc:sldMk cId="3577650585" sldId="343"/>
        </pc:sldMkLst>
        <pc:spChg chg="mod ord">
          <ac:chgData name="Kristen Landreville" userId="f2dab55fb44754ed" providerId="LiveId" clId="{C07B907E-86FA-486C-BD46-0963AC9C788A}" dt="2021-03-17T18:03:43.317" v="9819" actId="26606"/>
          <ac:spMkLst>
            <pc:docMk/>
            <pc:sldMk cId="3577650585" sldId="343"/>
            <ac:spMk id="2" creationId="{C2CD2BBF-9E39-4371-B27F-2CF1BDF2E904}"/>
          </ac:spMkLst>
        </pc:spChg>
        <pc:spChg chg="del">
          <ac:chgData name="Kristen Landreville" userId="f2dab55fb44754ed" providerId="LiveId" clId="{C07B907E-86FA-486C-BD46-0963AC9C788A}" dt="2021-03-17T13:45:30.929" v="8372" actId="478"/>
          <ac:spMkLst>
            <pc:docMk/>
            <pc:sldMk cId="3577650585" sldId="343"/>
            <ac:spMk id="3" creationId="{D2A86258-7CFB-4E67-AA6F-3B23B3A5C459}"/>
          </ac:spMkLst>
        </pc:spChg>
        <pc:spChg chg="mod ord">
          <ac:chgData name="Kristen Landreville" userId="f2dab55fb44754ed" providerId="LiveId" clId="{C07B907E-86FA-486C-BD46-0963AC9C788A}" dt="2021-03-22T02:32:33.508" v="11370" actId="207"/>
          <ac:spMkLst>
            <pc:docMk/>
            <pc:sldMk cId="3577650585" sldId="343"/>
            <ac:spMk id="4" creationId="{414F68D5-2676-4550-AD80-1D95FB3AD116}"/>
          </ac:spMkLst>
        </pc:spChg>
        <pc:spChg chg="add del mod ord">
          <ac:chgData name="Kristen Landreville" userId="f2dab55fb44754ed" providerId="LiveId" clId="{C07B907E-86FA-486C-BD46-0963AC9C788A}" dt="2021-03-17T13:45:34.084" v="8373" actId="700"/>
          <ac:spMkLst>
            <pc:docMk/>
            <pc:sldMk cId="3577650585" sldId="343"/>
            <ac:spMk id="6" creationId="{90619A1C-DA15-4C06-B3AE-A1DEB6274118}"/>
          </ac:spMkLst>
        </pc:spChg>
        <pc:spChg chg="add">
          <ac:chgData name="Kristen Landreville" userId="f2dab55fb44754ed" providerId="LiveId" clId="{C07B907E-86FA-486C-BD46-0963AC9C788A}" dt="2021-03-17T18:03:43.317" v="9819" actId="26606"/>
          <ac:spMkLst>
            <pc:docMk/>
            <pc:sldMk cId="3577650585" sldId="343"/>
            <ac:spMk id="9" creationId="{9A6C2C86-63BF-47D5-AA3F-905111A238E2}"/>
          </ac:spMkLst>
        </pc:spChg>
        <pc:cxnChg chg="add">
          <ac:chgData name="Kristen Landreville" userId="f2dab55fb44754ed" providerId="LiveId" clId="{C07B907E-86FA-486C-BD46-0963AC9C788A}" dt="2021-03-17T18:03:43.317" v="9819" actId="26606"/>
          <ac:cxnSpMkLst>
            <pc:docMk/>
            <pc:sldMk cId="3577650585" sldId="343"/>
            <ac:cxnSpMk id="11" creationId="{425A0768-3044-4AA9-A889-D2CAA68C517A}"/>
          </ac:cxnSpMkLst>
        </pc:cxnChg>
      </pc:sldChg>
      <pc:sldChg chg="addSp delSp modSp new del mod setBg setClrOvrMap">
        <pc:chgData name="Kristen Landreville" userId="f2dab55fb44754ed" providerId="LiveId" clId="{C07B907E-86FA-486C-BD46-0963AC9C788A}" dt="2021-03-22T17:29:51.008" v="11371" actId="47"/>
        <pc:sldMkLst>
          <pc:docMk/>
          <pc:sldMk cId="3050931297" sldId="344"/>
        </pc:sldMkLst>
        <pc:spChg chg="mod">
          <ac:chgData name="Kristen Landreville" userId="f2dab55fb44754ed" providerId="LiveId" clId="{C07B907E-86FA-486C-BD46-0963AC9C788A}" dt="2021-03-17T18:54:58.897" v="10640" actId="26606"/>
          <ac:spMkLst>
            <pc:docMk/>
            <pc:sldMk cId="3050931297" sldId="344"/>
            <ac:spMk id="2" creationId="{9B332A06-20ED-43F1-9A2E-A9B50AE0929E}"/>
          </ac:spMkLst>
        </pc:spChg>
        <pc:spChg chg="add del mod">
          <ac:chgData name="Kristen Landreville" userId="f2dab55fb44754ed" providerId="LiveId" clId="{C07B907E-86FA-486C-BD46-0963AC9C788A}" dt="2021-03-17T18:04:57.918" v="9836" actId="26606"/>
          <ac:spMkLst>
            <pc:docMk/>
            <pc:sldMk cId="3050931297" sldId="344"/>
            <ac:spMk id="3" creationId="{B192910E-BEA6-4B43-9FBF-3510315EFED8}"/>
          </ac:spMkLst>
        </pc:spChg>
        <pc:spChg chg="add del">
          <ac:chgData name="Kristen Landreville" userId="f2dab55fb44754ed" providerId="LiveId" clId="{C07B907E-86FA-486C-BD46-0963AC9C788A}" dt="2021-03-17T18:04:57.857" v="9835" actId="26606"/>
          <ac:spMkLst>
            <pc:docMk/>
            <pc:sldMk cId="3050931297" sldId="344"/>
            <ac:spMk id="7" creationId="{B192910E-BEA6-4B43-9FBF-3510315EFED8}"/>
          </ac:spMkLst>
        </pc:spChg>
        <pc:spChg chg="add del">
          <ac:chgData name="Kristen Landreville" userId="f2dab55fb44754ed" providerId="LiveId" clId="{C07B907E-86FA-486C-BD46-0963AC9C788A}" dt="2021-03-17T18:04:57.857" v="9835" actId="26606"/>
          <ac:spMkLst>
            <pc:docMk/>
            <pc:sldMk cId="3050931297" sldId="344"/>
            <ac:spMk id="8" creationId="{132A4578-DD2D-42E5-A30D-A61A991B8523}"/>
          </ac:spMkLst>
        </pc:spChg>
        <pc:spChg chg="add del">
          <ac:chgData name="Kristen Landreville" userId="f2dab55fb44754ed" providerId="LiveId" clId="{C07B907E-86FA-486C-BD46-0963AC9C788A}" dt="2021-03-17T18:54:58.897" v="10640" actId="26606"/>
          <ac:spMkLst>
            <pc:docMk/>
            <pc:sldMk cId="3050931297" sldId="344"/>
            <ac:spMk id="12" creationId="{769960A3-4EE1-43D2-ABFC-C7A03ED21489}"/>
          </ac:spMkLst>
        </pc:spChg>
        <pc:spChg chg="add mod">
          <ac:chgData name="Kristen Landreville" userId="f2dab55fb44754ed" providerId="LiveId" clId="{C07B907E-86FA-486C-BD46-0963AC9C788A}" dt="2021-03-22T02:30:48.804" v="11351" actId="20577"/>
          <ac:spMkLst>
            <pc:docMk/>
            <pc:sldMk cId="3050931297" sldId="344"/>
            <ac:spMk id="14" creationId="{B192910E-BEA6-4B43-9FBF-3510315EFED8}"/>
          </ac:spMkLst>
        </pc:spChg>
        <pc:spChg chg="add">
          <ac:chgData name="Kristen Landreville" userId="f2dab55fb44754ed" providerId="LiveId" clId="{C07B907E-86FA-486C-BD46-0963AC9C788A}" dt="2021-03-17T18:54:58.897" v="10640" actId="26606"/>
          <ac:spMkLst>
            <pc:docMk/>
            <pc:sldMk cId="3050931297" sldId="344"/>
            <ac:spMk id="19" creationId="{1C3D9BD5-A493-4B97-963D-60135D533822}"/>
          </ac:spMkLst>
        </pc:spChg>
        <pc:spChg chg="add">
          <ac:chgData name="Kristen Landreville" userId="f2dab55fb44754ed" providerId="LiveId" clId="{C07B907E-86FA-486C-BD46-0963AC9C788A}" dt="2021-03-17T18:54:58.897" v="10640" actId="26606"/>
          <ac:spMkLst>
            <pc:docMk/>
            <pc:sldMk cId="3050931297" sldId="344"/>
            <ac:spMk id="21" creationId="{1F759AF4-E342-4E60-8A32-C44A328F2F42}"/>
          </ac:spMkLst>
        </pc:spChg>
        <pc:graphicFrameChg chg="add del">
          <ac:chgData name="Kristen Landreville" userId="f2dab55fb44754ed" providerId="LiveId" clId="{C07B907E-86FA-486C-BD46-0963AC9C788A}" dt="2021-03-17T18:04:49.910" v="9833" actId="26606"/>
          <ac:graphicFrameMkLst>
            <pc:docMk/>
            <pc:sldMk cId="3050931297" sldId="344"/>
            <ac:graphicFrameMk id="5" creationId="{BC6DA945-1E72-4FCC-81D4-8E966086D3E6}"/>
          </ac:graphicFrameMkLst>
        </pc:graphicFrameChg>
        <pc:picChg chg="add del">
          <ac:chgData name="Kristen Landreville" userId="f2dab55fb44754ed" providerId="LiveId" clId="{C07B907E-86FA-486C-BD46-0963AC9C788A}" dt="2021-03-17T18:04:57.857" v="9835" actId="26606"/>
          <ac:picMkLst>
            <pc:docMk/>
            <pc:sldMk cId="3050931297" sldId="344"/>
            <ac:picMk id="10" creationId="{0A14F76F-D1CE-4226-A477-F8A3F641E7F9}"/>
          </ac:picMkLst>
        </pc:picChg>
        <pc:picChg chg="add del">
          <ac:chgData name="Kristen Landreville" userId="f2dab55fb44754ed" providerId="LiveId" clId="{C07B907E-86FA-486C-BD46-0963AC9C788A}" dt="2021-03-17T18:54:58.897" v="10640" actId="26606"/>
          <ac:picMkLst>
            <pc:docMk/>
            <pc:sldMk cId="3050931297" sldId="344"/>
            <ac:picMk id="13" creationId="{16ABCF9F-46A6-4370-8EC8-B1EDB4510B54}"/>
          </ac:picMkLst>
        </pc:picChg>
        <pc:cxnChg chg="add">
          <ac:chgData name="Kristen Landreville" userId="f2dab55fb44754ed" providerId="LiveId" clId="{C07B907E-86FA-486C-BD46-0963AC9C788A}" dt="2021-03-17T18:54:58.897" v="10640" actId="26606"/>
          <ac:cxnSpMkLst>
            <pc:docMk/>
            <pc:sldMk cId="3050931297" sldId="344"/>
            <ac:cxnSpMk id="23" creationId="{A49B2805-6469-407A-A68A-BB85AC8A8596}"/>
          </ac:cxnSpMkLst>
        </pc:cxnChg>
      </pc:sldChg>
      <pc:sldChg chg="addSp delSp modSp new mod ord setBg">
        <pc:chgData name="Kristen Landreville" userId="f2dab55fb44754ed" providerId="LiveId" clId="{C07B907E-86FA-486C-BD46-0963AC9C788A}" dt="2021-03-23T01:50:48.620" v="11446" actId="20577"/>
        <pc:sldMkLst>
          <pc:docMk/>
          <pc:sldMk cId="1501093564" sldId="345"/>
        </pc:sldMkLst>
        <pc:spChg chg="mod">
          <ac:chgData name="Kristen Landreville" userId="f2dab55fb44754ed" providerId="LiveId" clId="{C07B907E-86FA-486C-BD46-0963AC9C788A}" dt="2021-03-23T01:50:48.620" v="11446" actId="20577"/>
          <ac:spMkLst>
            <pc:docMk/>
            <pc:sldMk cId="1501093564" sldId="345"/>
            <ac:spMk id="2" creationId="{19908466-A4C3-4949-B658-23C9C31379C9}"/>
          </ac:spMkLst>
        </pc:spChg>
        <pc:spChg chg="del mod">
          <ac:chgData name="Kristen Landreville" userId="f2dab55fb44754ed" providerId="LiveId" clId="{C07B907E-86FA-486C-BD46-0963AC9C788A}" dt="2021-03-17T18:55:18.148" v="10641" actId="26606"/>
          <ac:spMkLst>
            <pc:docMk/>
            <pc:sldMk cId="1501093564" sldId="345"/>
            <ac:spMk id="3" creationId="{B3E86E4C-FEDF-470C-AF50-EA57D2B57154}"/>
          </ac:spMkLst>
        </pc:spChg>
        <pc:graphicFrameChg chg="add mod">
          <ac:chgData name="Kristen Landreville" userId="f2dab55fb44754ed" providerId="LiveId" clId="{C07B907E-86FA-486C-BD46-0963AC9C788A}" dt="2021-03-23T01:50:42.577" v="11429" actId="20577"/>
          <ac:graphicFrameMkLst>
            <pc:docMk/>
            <pc:sldMk cId="1501093564" sldId="345"/>
            <ac:graphicFrameMk id="5" creationId="{54FDEEE2-510D-46A4-B4C5-298CA088633F}"/>
          </ac:graphicFrameMkLst>
        </pc:graphicFrameChg>
        <pc:picChg chg="add">
          <ac:chgData name="Kristen Landreville" userId="f2dab55fb44754ed" providerId="LiveId" clId="{C07B907E-86FA-486C-BD46-0963AC9C788A}" dt="2021-03-17T18:55:18.148" v="10641" actId="26606"/>
          <ac:picMkLst>
            <pc:docMk/>
            <pc:sldMk cId="1501093564" sldId="345"/>
            <ac:picMk id="9" creationId="{82AABC82-C2D1-4340-A6DF-6E73DF06FCAC}"/>
          </ac:picMkLst>
        </pc:picChg>
      </pc:sldChg>
      <pc:sldChg chg="addSp modSp new del mod setBg">
        <pc:chgData name="Kristen Landreville" userId="f2dab55fb44754ed" providerId="LiveId" clId="{C07B907E-86FA-486C-BD46-0963AC9C788A}" dt="2021-03-22T17:29:51.008" v="11371" actId="47"/>
        <pc:sldMkLst>
          <pc:docMk/>
          <pc:sldMk cId="3300624925" sldId="346"/>
        </pc:sldMkLst>
        <pc:spChg chg="mod">
          <ac:chgData name="Kristen Landreville" userId="f2dab55fb44754ed" providerId="LiveId" clId="{C07B907E-86FA-486C-BD46-0963AC9C788A}" dt="2021-03-17T18:54:53.737" v="10639" actId="26606"/>
          <ac:spMkLst>
            <pc:docMk/>
            <pc:sldMk cId="3300624925" sldId="346"/>
            <ac:spMk id="2" creationId="{0F9628E5-B5A8-457B-ABB0-D67E8D6D8E45}"/>
          </ac:spMkLst>
        </pc:spChg>
        <pc:spChg chg="mod">
          <ac:chgData name="Kristen Landreville" userId="f2dab55fb44754ed" providerId="LiveId" clId="{C07B907E-86FA-486C-BD46-0963AC9C788A}" dt="2021-03-22T02:31:03.944" v="11363" actId="20577"/>
          <ac:spMkLst>
            <pc:docMk/>
            <pc:sldMk cId="3300624925" sldId="346"/>
            <ac:spMk id="3" creationId="{459F9E19-B64E-4348-8D97-E5A99BCEC916}"/>
          </ac:spMkLst>
        </pc:spChg>
        <pc:spChg chg="add">
          <ac:chgData name="Kristen Landreville" userId="f2dab55fb44754ed" providerId="LiveId" clId="{C07B907E-86FA-486C-BD46-0963AC9C788A}" dt="2021-03-17T18:54:53.737" v="10639" actId="26606"/>
          <ac:spMkLst>
            <pc:docMk/>
            <pc:sldMk cId="3300624925" sldId="346"/>
            <ac:spMk id="8" creationId="{69652D62-ECFB-408E-ABE6-155A644F433D}"/>
          </ac:spMkLst>
        </pc:spChg>
        <pc:spChg chg="add">
          <ac:chgData name="Kristen Landreville" userId="f2dab55fb44754ed" providerId="LiveId" clId="{C07B907E-86FA-486C-BD46-0963AC9C788A}" dt="2021-03-17T18:54:53.737" v="10639" actId="26606"/>
          <ac:spMkLst>
            <pc:docMk/>
            <pc:sldMk cId="3300624925" sldId="346"/>
            <ac:spMk id="10" creationId="{C1FEA985-924B-4044-8778-32D1E7164C01}"/>
          </ac:spMkLst>
        </pc:spChg>
        <pc:cxnChg chg="add">
          <ac:chgData name="Kristen Landreville" userId="f2dab55fb44754ed" providerId="LiveId" clId="{C07B907E-86FA-486C-BD46-0963AC9C788A}" dt="2021-03-17T18:54:53.737" v="10639" actId="26606"/>
          <ac:cxnSpMkLst>
            <pc:docMk/>
            <pc:sldMk cId="3300624925" sldId="346"/>
            <ac:cxnSpMk id="12" creationId="{96C7F9CB-BCC3-4648-8DEF-07B0887D87D6}"/>
          </ac:cxnSpMkLst>
        </pc:cxn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Macro-Enabled_Worksheet.xlsm"/></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Macro-Enabled_Worksheet1.xlsm"/></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Macro-Enabled_Worksheet2.xlsm"/></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Macro-Enabled_Worksheet3.xlsm"/></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Macro-Enabled_Worksheet4.xlsm"/></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Macro-Enabled_Worksheet5.xlsm"/></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Macro-Enabled_Worksheet6.xlsm"/></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894009216589899"/>
          <c:y val="0.12030075187969901"/>
          <c:w val="0.74193548387096797"/>
          <c:h val="0.57894736842105299"/>
        </c:manualLayout>
      </c:layout>
      <c:scatterChart>
        <c:scatterStyle val="lineMarker"/>
        <c:varyColors val="0"/>
        <c:ser>
          <c:idx val="0"/>
          <c:order val="0"/>
          <c:tx>
            <c:strRef>
              <c:f>Sheet1!$A$2</c:f>
              <c:strCache>
                <c:ptCount val="1"/>
              </c:strCache>
            </c:strRef>
          </c:tx>
          <c:spPr>
            <a:ln w="28572">
              <a:noFill/>
            </a:ln>
          </c:spPr>
          <c:marker>
            <c:symbol val="diamond"/>
            <c:size val="4"/>
            <c:spPr>
              <a:solidFill>
                <a:srgbClr val="63AAFE"/>
              </a:solidFill>
              <a:ln>
                <a:solidFill>
                  <a:srgbClr val="63AAFE"/>
                </a:solidFill>
                <a:prstDash val="solid"/>
              </a:ln>
            </c:spPr>
          </c:marker>
          <c:xVal>
            <c:numRef>
              <c:f>Sheet1!$B$1:$J$1</c:f>
              <c:numCache>
                <c:formatCode>General</c:formatCode>
                <c:ptCount val="9"/>
              </c:numCache>
            </c:numRef>
          </c:xVal>
          <c:yVal>
            <c:numRef>
              <c:f>Sheet1!$B$2:$J$2</c:f>
              <c:numCache>
                <c:formatCode>General</c:formatCode>
                <c:ptCount val="9"/>
                <c:pt idx="0">
                  <c:v>20.399999999999999</c:v>
                </c:pt>
                <c:pt idx="1">
                  <c:v>27.4</c:v>
                </c:pt>
                <c:pt idx="2">
                  <c:v>32.4</c:v>
                </c:pt>
                <c:pt idx="3">
                  <c:v>36.4</c:v>
                </c:pt>
                <c:pt idx="4">
                  <c:v>40.4</c:v>
                </c:pt>
                <c:pt idx="5">
                  <c:v>46.4</c:v>
                </c:pt>
                <c:pt idx="6">
                  <c:v>48.4</c:v>
                </c:pt>
                <c:pt idx="7">
                  <c:v>54.4</c:v>
                </c:pt>
                <c:pt idx="8">
                  <c:v>60.4</c:v>
                </c:pt>
              </c:numCache>
            </c:numRef>
          </c:yVal>
          <c:smooth val="0"/>
          <c:extLst>
            <c:ext xmlns:c16="http://schemas.microsoft.com/office/drawing/2014/chart" uri="{C3380CC4-5D6E-409C-BE32-E72D297353CC}">
              <c16:uniqueId val="{00000000-18D2-4347-B8A5-9FD3E030C0B1}"/>
            </c:ext>
          </c:extLst>
        </c:ser>
        <c:dLbls>
          <c:showLegendKey val="0"/>
          <c:showVal val="0"/>
          <c:showCatName val="0"/>
          <c:showSerName val="0"/>
          <c:showPercent val="0"/>
          <c:showBubbleSize val="0"/>
        </c:dLbls>
        <c:axId val="103037568"/>
        <c:axId val="134231168"/>
      </c:scatterChart>
      <c:valAx>
        <c:axId val="103037568"/>
        <c:scaling>
          <c:orientation val="minMax"/>
          <c:max val="7"/>
          <c:min val="0"/>
        </c:scaling>
        <c:delete val="0"/>
        <c:axPos val="b"/>
        <c:title>
          <c:tx>
            <c:rich>
              <a:bodyPr/>
              <a:lstStyle/>
              <a:p>
                <a:pPr>
                  <a:defRPr sz="800" b="1" i="0" u="none" strike="noStrike" baseline="0">
                    <a:solidFill>
                      <a:srgbClr val="000000"/>
                    </a:solidFill>
                    <a:latin typeface="Arial"/>
                    <a:ea typeface="Arial"/>
                    <a:cs typeface="Arial"/>
                  </a:defRPr>
                </a:pPr>
                <a:r>
                  <a:rPr lang="en-US"/>
                  <a:t>Days Watching the Nightly News</a:t>
                </a:r>
              </a:p>
            </c:rich>
          </c:tx>
          <c:layout>
            <c:manualLayout>
              <c:xMode val="edge"/>
              <c:yMode val="edge"/>
              <c:x val="0.34279066321095103"/>
              <c:y val="0.76859252080720553"/>
            </c:manualLayout>
          </c:layout>
          <c:overlay val="0"/>
          <c:spPr>
            <a:noFill/>
            <a:ln w="25397">
              <a:noFill/>
            </a:ln>
          </c:spPr>
        </c:title>
        <c:numFmt formatCode="General" sourceLinked="1"/>
        <c:majorTickMark val="out"/>
        <c:minorTickMark val="none"/>
        <c:tickLblPos val="nextTo"/>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34231168"/>
        <c:crosses val="autoZero"/>
        <c:crossBetween val="midCat"/>
        <c:majorUnit val="1"/>
      </c:valAx>
      <c:valAx>
        <c:axId val="134231168"/>
        <c:scaling>
          <c:orientation val="minMax"/>
        </c:scaling>
        <c:delete val="0"/>
        <c:axPos val="l"/>
        <c:majorGridlines>
          <c:spPr>
            <a:ln w="3175">
              <a:solidFill>
                <a:srgbClr val="000000"/>
              </a:solidFill>
              <a:prstDash val="solid"/>
            </a:ln>
          </c:spPr>
        </c:majorGridlines>
        <c:title>
          <c:tx>
            <c:rich>
              <a:bodyPr/>
              <a:lstStyle/>
              <a:p>
                <a:pPr>
                  <a:defRPr sz="800" b="1" i="0" u="none" strike="noStrike" baseline="0">
                    <a:solidFill>
                      <a:srgbClr val="000000"/>
                    </a:solidFill>
                    <a:latin typeface="Arial"/>
                    <a:ea typeface="Arial"/>
                    <a:cs typeface="Arial"/>
                  </a:defRPr>
                </a:pPr>
                <a:r>
                  <a:rPr lang="en-US"/>
                  <a:t>Political Knowledge</a:t>
                </a:r>
              </a:p>
            </c:rich>
          </c:tx>
          <c:layout>
            <c:manualLayout>
              <c:xMode val="edge"/>
              <c:yMode val="edge"/>
              <c:x val="8.6886139175391883E-2"/>
              <c:y val="0.32524074090315114"/>
            </c:manualLayout>
          </c:layout>
          <c:overlay val="0"/>
          <c:spPr>
            <a:noFill/>
            <a:ln w="25397">
              <a:noFill/>
            </a:ln>
          </c:spPr>
        </c:title>
        <c:numFmt formatCode="General" sourceLinked="1"/>
        <c:majorTickMark val="out"/>
        <c:minorTickMark val="none"/>
        <c:tickLblPos val="nextTo"/>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03037568"/>
        <c:crosses val="autoZero"/>
        <c:crossBetween val="midCat"/>
      </c:valAx>
      <c:spPr>
        <a:solidFill>
          <a:srgbClr val="FFFFFF"/>
        </a:solidFill>
        <a:ln w="12699">
          <a:solidFill>
            <a:srgbClr val="808080"/>
          </a:solidFill>
          <a:prstDash val="solid"/>
        </a:ln>
      </c:spPr>
    </c:plotArea>
    <c:plotVisOnly val="1"/>
    <c:dispBlanksAs val="gap"/>
    <c:showDLblsOverMax val="0"/>
  </c:chart>
  <c:spPr>
    <a:noFill/>
    <a:ln>
      <a:noFill/>
    </a:ln>
  </c:spPr>
  <c:txPr>
    <a:bodyPr/>
    <a:lstStyle/>
    <a:p>
      <a:pPr>
        <a:defRPr sz="800" b="1"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24" b="1" i="0" u="none" strike="noStrike" baseline="0">
                <a:solidFill>
                  <a:srgbClr val="000000"/>
                </a:solidFill>
                <a:latin typeface="Arial"/>
                <a:ea typeface="Arial"/>
                <a:cs typeface="Arial"/>
              </a:defRPr>
            </a:pPr>
            <a:r>
              <a:rPr lang="en-US"/>
              <a:t>Knowledge of Letters Test by Sesame Street</a:t>
            </a:r>
          </a:p>
        </c:rich>
      </c:tx>
      <c:layout>
        <c:manualLayout>
          <c:xMode val="edge"/>
          <c:yMode val="edge"/>
          <c:x val="0.12280701754386"/>
          <c:y val="1.7543859649122799E-2"/>
        </c:manualLayout>
      </c:layout>
      <c:overlay val="0"/>
      <c:spPr>
        <a:noFill/>
        <a:ln w="25359">
          <a:noFill/>
        </a:ln>
      </c:spPr>
    </c:title>
    <c:autoTitleDeleted val="0"/>
    <c:plotArea>
      <c:layout>
        <c:manualLayout>
          <c:layoutTarget val="inner"/>
          <c:xMode val="edge"/>
          <c:yMode val="edge"/>
          <c:x val="0.12234991128278409"/>
          <c:y val="0.20376636697803621"/>
          <c:w val="0.82894736842105299"/>
          <c:h val="0.47368421052631599"/>
        </c:manualLayout>
      </c:layout>
      <c:barChart>
        <c:barDir val="col"/>
        <c:grouping val="clustered"/>
        <c:varyColors val="0"/>
        <c:ser>
          <c:idx val="0"/>
          <c:order val="0"/>
          <c:tx>
            <c:strRef>
              <c:f>Sheet1!$A$2</c:f>
              <c:strCache>
                <c:ptCount val="1"/>
              </c:strCache>
            </c:strRef>
          </c:tx>
          <c:spPr>
            <a:solidFill>
              <a:srgbClr val="63AAFE"/>
            </a:solidFill>
            <a:ln w="12680">
              <a:solidFill>
                <a:srgbClr val="000000"/>
              </a:solidFill>
              <a:prstDash val="solid"/>
            </a:ln>
          </c:spPr>
          <c:invertIfNegative val="0"/>
          <c:cat>
            <c:strRef>
              <c:f>Sheet1!$B$1:$D$1</c:f>
              <c:strCache>
                <c:ptCount val="3"/>
                <c:pt idx="0">
                  <c:v>Low</c:v>
                </c:pt>
                <c:pt idx="1">
                  <c:v>Medium</c:v>
                </c:pt>
                <c:pt idx="2">
                  <c:v>High</c:v>
                </c:pt>
              </c:strCache>
            </c:strRef>
          </c:cat>
          <c:val>
            <c:numRef>
              <c:f>Sheet1!$B$2:$D$2</c:f>
              <c:numCache>
                <c:formatCode>General</c:formatCode>
                <c:ptCount val="3"/>
                <c:pt idx="0">
                  <c:v>20</c:v>
                </c:pt>
                <c:pt idx="1">
                  <c:v>40</c:v>
                </c:pt>
                <c:pt idx="2">
                  <c:v>60</c:v>
                </c:pt>
              </c:numCache>
            </c:numRef>
          </c:val>
          <c:extLst>
            <c:ext xmlns:c16="http://schemas.microsoft.com/office/drawing/2014/chart" uri="{C3380CC4-5D6E-409C-BE32-E72D297353CC}">
              <c16:uniqueId val="{00000000-13A0-4276-8D72-E1B9F5EE276A}"/>
            </c:ext>
          </c:extLst>
        </c:ser>
        <c:dLbls>
          <c:showLegendKey val="0"/>
          <c:showVal val="0"/>
          <c:showCatName val="0"/>
          <c:showSerName val="0"/>
          <c:showPercent val="0"/>
          <c:showBubbleSize val="0"/>
        </c:dLbls>
        <c:gapWidth val="150"/>
        <c:axId val="134319488"/>
        <c:axId val="138139904"/>
      </c:barChart>
      <c:catAx>
        <c:axId val="134319488"/>
        <c:scaling>
          <c:orientation val="minMax"/>
        </c:scaling>
        <c:delete val="0"/>
        <c:axPos val="b"/>
        <c:title>
          <c:tx>
            <c:rich>
              <a:bodyPr/>
              <a:lstStyle/>
              <a:p>
                <a:pPr>
                  <a:defRPr sz="799" b="1" i="0" u="none" strike="noStrike" baseline="0">
                    <a:solidFill>
                      <a:srgbClr val="000000"/>
                    </a:solidFill>
                    <a:latin typeface="Arial"/>
                    <a:ea typeface="Arial"/>
                    <a:cs typeface="Arial"/>
                  </a:defRPr>
                </a:pPr>
                <a:r>
                  <a:rPr lang="en-US" dirty="0"/>
                  <a:t>Exposure to Sesame Street</a:t>
                </a:r>
              </a:p>
            </c:rich>
          </c:tx>
          <c:layout>
            <c:manualLayout>
              <c:xMode val="edge"/>
              <c:yMode val="edge"/>
              <c:x val="0.32779021018338039"/>
              <c:y val="0.776091084067693"/>
            </c:manualLayout>
          </c:layout>
          <c:overlay val="0"/>
          <c:spPr>
            <a:noFill/>
            <a:ln w="25359">
              <a:noFill/>
            </a:ln>
          </c:spPr>
        </c:title>
        <c:numFmt formatCode="General" sourceLinked="1"/>
        <c:majorTickMark val="out"/>
        <c:minorTickMark val="none"/>
        <c:tickLblPos val="nextTo"/>
        <c:spPr>
          <a:ln w="3170">
            <a:solidFill>
              <a:srgbClr val="000000"/>
            </a:solidFill>
            <a:prstDash val="solid"/>
          </a:ln>
        </c:spPr>
        <c:txPr>
          <a:bodyPr rot="0" vert="horz"/>
          <a:lstStyle/>
          <a:p>
            <a:pPr>
              <a:defRPr sz="874" b="1" i="0" u="none" strike="noStrike" baseline="0">
                <a:solidFill>
                  <a:srgbClr val="000000"/>
                </a:solidFill>
                <a:latin typeface="Arial"/>
                <a:ea typeface="Arial"/>
                <a:cs typeface="Arial"/>
              </a:defRPr>
            </a:pPr>
            <a:endParaRPr lang="en-US"/>
          </a:p>
        </c:txPr>
        <c:crossAx val="138139904"/>
        <c:crosses val="autoZero"/>
        <c:auto val="1"/>
        <c:lblAlgn val="ctr"/>
        <c:lblOffset val="100"/>
        <c:tickLblSkip val="1"/>
        <c:tickMarkSkip val="1"/>
        <c:noMultiLvlLbl val="0"/>
      </c:catAx>
      <c:valAx>
        <c:axId val="138139904"/>
        <c:scaling>
          <c:orientation val="minMax"/>
          <c:max val="100"/>
        </c:scaling>
        <c:delete val="0"/>
        <c:axPos val="l"/>
        <c:majorGridlines>
          <c:spPr>
            <a:ln w="3170">
              <a:solidFill>
                <a:srgbClr val="000000"/>
              </a:solidFill>
              <a:prstDash val="solid"/>
            </a:ln>
          </c:spPr>
        </c:majorGridlines>
        <c:numFmt formatCode="General" sourceLinked="1"/>
        <c:majorTickMark val="out"/>
        <c:minorTickMark val="none"/>
        <c:tickLblPos val="nextTo"/>
        <c:spPr>
          <a:ln w="3170">
            <a:solidFill>
              <a:srgbClr val="000000"/>
            </a:solidFill>
            <a:prstDash val="solid"/>
          </a:ln>
        </c:spPr>
        <c:txPr>
          <a:bodyPr rot="0" vert="horz"/>
          <a:lstStyle/>
          <a:p>
            <a:pPr>
              <a:defRPr sz="874" b="1" i="0" u="none" strike="noStrike" baseline="0">
                <a:solidFill>
                  <a:srgbClr val="000000"/>
                </a:solidFill>
                <a:latin typeface="Arial"/>
                <a:ea typeface="Arial"/>
                <a:cs typeface="Arial"/>
              </a:defRPr>
            </a:pPr>
            <a:endParaRPr lang="en-US"/>
          </a:p>
        </c:txPr>
        <c:crossAx val="134319488"/>
        <c:crosses val="autoZero"/>
        <c:crossBetween val="between"/>
      </c:valAx>
      <c:spPr>
        <a:noFill/>
        <a:ln w="12680">
          <a:solidFill>
            <a:srgbClr val="808080"/>
          </a:solidFill>
          <a:prstDash val="solid"/>
        </a:ln>
      </c:spPr>
    </c:plotArea>
    <c:plotVisOnly val="1"/>
    <c:dispBlanksAs val="gap"/>
    <c:showDLblsOverMax val="0"/>
  </c:chart>
  <c:spPr>
    <a:noFill/>
    <a:ln>
      <a:noFill/>
    </a:ln>
  </c:spPr>
  <c:txPr>
    <a:bodyPr/>
    <a:lstStyle/>
    <a:p>
      <a:pPr>
        <a:defRPr sz="874" b="1"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73" b="1" i="0" u="none" strike="noStrike" baseline="0">
                <a:solidFill>
                  <a:srgbClr val="000000"/>
                </a:solidFill>
                <a:latin typeface="Arial"/>
                <a:ea typeface="Arial"/>
                <a:cs typeface="Arial"/>
              </a:defRPr>
            </a:pPr>
            <a:r>
              <a:rPr lang="en-US"/>
              <a:t>Percent Voting</a:t>
            </a:r>
          </a:p>
        </c:rich>
      </c:tx>
      <c:layout>
        <c:manualLayout>
          <c:xMode val="edge"/>
          <c:yMode val="edge"/>
          <c:x val="0.34979423868312798"/>
          <c:y val="2.1857923497267801E-2"/>
        </c:manualLayout>
      </c:layout>
      <c:overlay val="0"/>
      <c:spPr>
        <a:noFill/>
        <a:ln w="25356">
          <a:noFill/>
        </a:ln>
      </c:spPr>
    </c:title>
    <c:autoTitleDeleted val="0"/>
    <c:plotArea>
      <c:layout>
        <c:manualLayout>
          <c:layoutTarget val="inner"/>
          <c:xMode val="edge"/>
          <c:yMode val="edge"/>
          <c:x val="0.13580246913580199"/>
          <c:y val="0.213114754098361"/>
          <c:w val="0.83539094650205803"/>
          <c:h val="0.64480874316939896"/>
        </c:manualLayout>
      </c:layout>
      <c:barChart>
        <c:barDir val="col"/>
        <c:grouping val="clustered"/>
        <c:varyColors val="0"/>
        <c:ser>
          <c:idx val="0"/>
          <c:order val="0"/>
          <c:tx>
            <c:strRef>
              <c:f>Sheet1!$A$2</c:f>
              <c:strCache>
                <c:ptCount val="1"/>
              </c:strCache>
            </c:strRef>
          </c:tx>
          <c:spPr>
            <a:solidFill>
              <a:srgbClr val="63AAFE"/>
            </a:solidFill>
            <a:ln w="12678">
              <a:solidFill>
                <a:srgbClr val="000000"/>
              </a:solidFill>
              <a:prstDash val="solid"/>
            </a:ln>
          </c:spPr>
          <c:invertIfNegative val="0"/>
          <c:cat>
            <c:numRef>
              <c:f>Sheet1!$B$1:$E$1</c:f>
              <c:numCache>
                <c:formatCode>General</c:formatCode>
                <c:ptCount val="4"/>
                <c:pt idx="0">
                  <c:v>1996</c:v>
                </c:pt>
                <c:pt idx="1">
                  <c:v>2000</c:v>
                </c:pt>
                <c:pt idx="2">
                  <c:v>2004</c:v>
                </c:pt>
                <c:pt idx="3">
                  <c:v>2008</c:v>
                </c:pt>
              </c:numCache>
            </c:numRef>
          </c:cat>
          <c:val>
            <c:numRef>
              <c:f>Sheet1!$B$2:$E$2</c:f>
              <c:numCache>
                <c:formatCode>General</c:formatCode>
                <c:ptCount val="4"/>
                <c:pt idx="0">
                  <c:v>45</c:v>
                </c:pt>
                <c:pt idx="1">
                  <c:v>44</c:v>
                </c:pt>
                <c:pt idx="2">
                  <c:v>42</c:v>
                </c:pt>
                <c:pt idx="3">
                  <c:v>58</c:v>
                </c:pt>
              </c:numCache>
            </c:numRef>
          </c:val>
          <c:extLst>
            <c:ext xmlns:c16="http://schemas.microsoft.com/office/drawing/2014/chart" uri="{C3380CC4-5D6E-409C-BE32-E72D297353CC}">
              <c16:uniqueId val="{00000000-0C50-4EFB-866A-CB7284B004A7}"/>
            </c:ext>
          </c:extLst>
        </c:ser>
        <c:dLbls>
          <c:showLegendKey val="0"/>
          <c:showVal val="0"/>
          <c:showCatName val="0"/>
          <c:showSerName val="0"/>
          <c:showPercent val="0"/>
          <c:showBubbleSize val="0"/>
        </c:dLbls>
        <c:gapWidth val="150"/>
        <c:axId val="90147456"/>
        <c:axId val="90153344"/>
      </c:barChart>
      <c:catAx>
        <c:axId val="90147456"/>
        <c:scaling>
          <c:orientation val="minMax"/>
        </c:scaling>
        <c:delete val="0"/>
        <c:axPos val="b"/>
        <c:numFmt formatCode="General" sourceLinked="1"/>
        <c:majorTickMark val="out"/>
        <c:minorTickMark val="none"/>
        <c:tickLblPos val="nextTo"/>
        <c:spPr>
          <a:ln w="3170">
            <a:solidFill>
              <a:srgbClr val="000000"/>
            </a:solidFill>
            <a:prstDash val="solid"/>
          </a:ln>
        </c:spPr>
        <c:txPr>
          <a:bodyPr rot="0" vert="horz"/>
          <a:lstStyle/>
          <a:p>
            <a:pPr>
              <a:defRPr sz="923" b="1" i="0" u="none" strike="noStrike" baseline="0">
                <a:solidFill>
                  <a:srgbClr val="000000"/>
                </a:solidFill>
                <a:latin typeface="Arial"/>
                <a:ea typeface="Arial"/>
                <a:cs typeface="Arial"/>
              </a:defRPr>
            </a:pPr>
            <a:endParaRPr lang="en-US"/>
          </a:p>
        </c:txPr>
        <c:crossAx val="90153344"/>
        <c:crosses val="autoZero"/>
        <c:auto val="1"/>
        <c:lblAlgn val="ctr"/>
        <c:lblOffset val="100"/>
        <c:tickLblSkip val="1"/>
        <c:tickMarkSkip val="1"/>
        <c:noMultiLvlLbl val="0"/>
      </c:catAx>
      <c:valAx>
        <c:axId val="90153344"/>
        <c:scaling>
          <c:orientation val="minMax"/>
          <c:max val="100"/>
        </c:scaling>
        <c:delete val="0"/>
        <c:axPos val="l"/>
        <c:majorGridlines>
          <c:spPr>
            <a:ln w="3170">
              <a:solidFill>
                <a:srgbClr val="000000"/>
              </a:solidFill>
              <a:prstDash val="solid"/>
            </a:ln>
          </c:spPr>
        </c:majorGridlines>
        <c:numFmt formatCode="General" sourceLinked="1"/>
        <c:majorTickMark val="out"/>
        <c:minorTickMark val="none"/>
        <c:tickLblPos val="nextTo"/>
        <c:spPr>
          <a:ln w="3170">
            <a:solidFill>
              <a:srgbClr val="000000"/>
            </a:solidFill>
            <a:prstDash val="solid"/>
          </a:ln>
        </c:spPr>
        <c:txPr>
          <a:bodyPr rot="0" vert="horz"/>
          <a:lstStyle/>
          <a:p>
            <a:pPr>
              <a:defRPr sz="923" b="1" i="0" u="none" strike="noStrike" baseline="0">
                <a:solidFill>
                  <a:srgbClr val="000000"/>
                </a:solidFill>
                <a:latin typeface="Arial"/>
                <a:ea typeface="Arial"/>
                <a:cs typeface="Arial"/>
              </a:defRPr>
            </a:pPr>
            <a:endParaRPr lang="en-US"/>
          </a:p>
        </c:txPr>
        <c:crossAx val="90147456"/>
        <c:crosses val="autoZero"/>
        <c:crossBetween val="between"/>
        <c:majorUnit val="20"/>
      </c:valAx>
      <c:spPr>
        <a:noFill/>
        <a:ln w="12678">
          <a:solidFill>
            <a:srgbClr val="808080"/>
          </a:solidFill>
          <a:prstDash val="solid"/>
        </a:ln>
      </c:spPr>
    </c:plotArea>
    <c:plotVisOnly val="1"/>
    <c:dispBlanksAs val="gap"/>
    <c:showDLblsOverMax val="0"/>
  </c:chart>
  <c:spPr>
    <a:noFill/>
    <a:ln>
      <a:noFill/>
    </a:ln>
  </c:spPr>
  <c:txPr>
    <a:bodyPr/>
    <a:lstStyle/>
    <a:p>
      <a:pPr>
        <a:defRPr sz="923" b="1" i="0" u="none" strike="noStrike" baseline="0">
          <a:solidFill>
            <a:srgbClr val="000000"/>
          </a:solidFill>
          <a:latin typeface="Arial"/>
          <a:ea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50" b="1" i="0" u="none" strike="noStrike" baseline="0">
                <a:solidFill>
                  <a:srgbClr val="000000"/>
                </a:solidFill>
                <a:latin typeface="Arial"/>
                <a:ea typeface="Arial"/>
                <a:cs typeface="Arial"/>
              </a:defRPr>
            </a:pPr>
            <a:r>
              <a:rPr lang="en-US"/>
              <a:t>Percentage of Adults Getting the Flu Shot</a:t>
            </a:r>
          </a:p>
        </c:rich>
      </c:tx>
      <c:layout>
        <c:manualLayout>
          <c:xMode val="edge"/>
          <c:yMode val="edge"/>
          <c:x val="0.13983050847457601"/>
          <c:y val="2.2598870056497199E-2"/>
        </c:manualLayout>
      </c:layout>
      <c:overlay val="0"/>
      <c:spPr>
        <a:noFill/>
        <a:ln w="25411">
          <a:noFill/>
        </a:ln>
      </c:spPr>
    </c:title>
    <c:autoTitleDeleted val="0"/>
    <c:plotArea>
      <c:layout>
        <c:manualLayout>
          <c:layoutTarget val="inner"/>
          <c:xMode val="edge"/>
          <c:yMode val="edge"/>
          <c:x val="0.11864422921585796"/>
          <c:y val="0.19541815872181523"/>
          <c:w val="0.85169491525423702"/>
          <c:h val="0.56497175141242895"/>
        </c:manualLayout>
      </c:layout>
      <c:barChart>
        <c:barDir val="col"/>
        <c:grouping val="clustered"/>
        <c:varyColors val="0"/>
        <c:ser>
          <c:idx val="0"/>
          <c:order val="0"/>
          <c:tx>
            <c:strRef>
              <c:f>Sheet1!$A$2</c:f>
              <c:strCache>
                <c:ptCount val="1"/>
              </c:strCache>
            </c:strRef>
          </c:tx>
          <c:spPr>
            <a:solidFill>
              <a:srgbClr val="63AAFE"/>
            </a:solidFill>
            <a:ln w="12706">
              <a:solidFill>
                <a:srgbClr val="000000"/>
              </a:solidFill>
              <a:prstDash val="solid"/>
            </a:ln>
          </c:spPr>
          <c:invertIfNegative val="0"/>
          <c:cat>
            <c:strRef>
              <c:f>Sheet1!$B$1:$C$1</c:f>
              <c:strCache>
                <c:ptCount val="2"/>
                <c:pt idx="0">
                  <c:v>2001-02</c:v>
                </c:pt>
                <c:pt idx="1">
                  <c:v>2002-03</c:v>
                </c:pt>
              </c:strCache>
            </c:strRef>
          </c:cat>
          <c:val>
            <c:numRef>
              <c:f>Sheet1!$B$2:$C$2</c:f>
              <c:numCache>
                <c:formatCode>General</c:formatCode>
                <c:ptCount val="2"/>
                <c:pt idx="0">
                  <c:v>35</c:v>
                </c:pt>
                <c:pt idx="1">
                  <c:v>45</c:v>
                </c:pt>
              </c:numCache>
            </c:numRef>
          </c:val>
          <c:extLst>
            <c:ext xmlns:c16="http://schemas.microsoft.com/office/drawing/2014/chart" uri="{C3380CC4-5D6E-409C-BE32-E72D297353CC}">
              <c16:uniqueId val="{00000000-9F05-4852-9BDE-5666D7801079}"/>
            </c:ext>
          </c:extLst>
        </c:ser>
        <c:dLbls>
          <c:showLegendKey val="0"/>
          <c:showVal val="0"/>
          <c:showCatName val="0"/>
          <c:showSerName val="0"/>
          <c:showPercent val="0"/>
          <c:showBubbleSize val="0"/>
        </c:dLbls>
        <c:gapWidth val="150"/>
        <c:axId val="67273088"/>
        <c:axId val="67274624"/>
      </c:barChart>
      <c:catAx>
        <c:axId val="67273088"/>
        <c:scaling>
          <c:orientation val="minMax"/>
        </c:scaling>
        <c:delete val="0"/>
        <c:axPos val="b"/>
        <c:numFmt formatCode="General" sourceLinked="1"/>
        <c:majorTickMark val="out"/>
        <c:minorTickMark val="none"/>
        <c:tickLblPos val="nextTo"/>
        <c:spPr>
          <a:ln w="3176">
            <a:solidFill>
              <a:srgbClr val="000000"/>
            </a:solidFill>
            <a:prstDash val="solid"/>
          </a:ln>
        </c:spPr>
        <c:txPr>
          <a:bodyPr rot="0" vert="horz"/>
          <a:lstStyle/>
          <a:p>
            <a:pPr>
              <a:defRPr sz="900" b="1" i="0" u="none" strike="noStrike" baseline="0">
                <a:solidFill>
                  <a:srgbClr val="000000"/>
                </a:solidFill>
                <a:latin typeface="Arial"/>
                <a:ea typeface="Arial"/>
                <a:cs typeface="Arial"/>
              </a:defRPr>
            </a:pPr>
            <a:endParaRPr lang="en-US"/>
          </a:p>
        </c:txPr>
        <c:crossAx val="67274624"/>
        <c:crosses val="autoZero"/>
        <c:auto val="1"/>
        <c:lblAlgn val="ctr"/>
        <c:lblOffset val="100"/>
        <c:tickLblSkip val="1"/>
        <c:tickMarkSkip val="1"/>
        <c:noMultiLvlLbl val="0"/>
      </c:catAx>
      <c:valAx>
        <c:axId val="67274624"/>
        <c:scaling>
          <c:orientation val="minMax"/>
          <c:max val="50"/>
        </c:scaling>
        <c:delete val="0"/>
        <c:axPos val="l"/>
        <c:majorGridlines>
          <c:spPr>
            <a:ln w="3176">
              <a:solidFill>
                <a:srgbClr val="000000"/>
              </a:solidFill>
              <a:prstDash val="solid"/>
            </a:ln>
          </c:spPr>
        </c:majorGridlines>
        <c:numFmt formatCode="General" sourceLinked="1"/>
        <c:majorTickMark val="out"/>
        <c:minorTickMark val="none"/>
        <c:tickLblPos val="nextTo"/>
        <c:spPr>
          <a:ln w="3176">
            <a:solidFill>
              <a:srgbClr val="000000"/>
            </a:solidFill>
            <a:prstDash val="solid"/>
          </a:ln>
        </c:spPr>
        <c:txPr>
          <a:bodyPr rot="0" vert="horz"/>
          <a:lstStyle/>
          <a:p>
            <a:pPr>
              <a:defRPr sz="900" b="1" i="0" u="none" strike="noStrike" baseline="0">
                <a:solidFill>
                  <a:srgbClr val="000000"/>
                </a:solidFill>
                <a:latin typeface="Arial"/>
                <a:ea typeface="Arial"/>
                <a:cs typeface="Arial"/>
              </a:defRPr>
            </a:pPr>
            <a:endParaRPr lang="en-US"/>
          </a:p>
        </c:txPr>
        <c:crossAx val="67273088"/>
        <c:crosses val="autoZero"/>
        <c:crossBetween val="between"/>
      </c:valAx>
      <c:spPr>
        <a:noFill/>
        <a:ln w="12706">
          <a:solidFill>
            <a:srgbClr val="808080"/>
          </a:solidFill>
          <a:prstDash val="solid"/>
        </a:ln>
      </c:spPr>
    </c:plotArea>
    <c:plotVisOnly val="1"/>
    <c:dispBlanksAs val="gap"/>
    <c:showDLblsOverMax val="0"/>
  </c:chart>
  <c:spPr>
    <a:noFill/>
    <a:ln>
      <a:noFill/>
    </a:ln>
  </c:spPr>
  <c:txPr>
    <a:bodyPr/>
    <a:lstStyle/>
    <a:p>
      <a:pPr>
        <a:defRPr sz="900" b="1" i="0" u="none" strike="noStrike" baseline="0">
          <a:solidFill>
            <a:srgbClr val="000000"/>
          </a:solidFill>
          <a:latin typeface="Arial"/>
          <a:ea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220171836409029"/>
          <c:y val="0.11698937818389837"/>
          <c:w val="0.76605504587156004"/>
          <c:h val="0.69172932330827097"/>
        </c:manualLayout>
      </c:layout>
      <c:lineChart>
        <c:grouping val="standard"/>
        <c:varyColors val="0"/>
        <c:ser>
          <c:idx val="0"/>
          <c:order val="0"/>
          <c:tx>
            <c:strRef>
              <c:f>Sheet1!$A$2</c:f>
              <c:strCache>
                <c:ptCount val="1"/>
                <c:pt idx="0">
                  <c:v>Group 1</c:v>
                </c:pt>
              </c:strCache>
            </c:strRef>
          </c:tx>
          <c:spPr>
            <a:ln w="38092">
              <a:solidFill>
                <a:srgbClr val="63AAFE"/>
              </a:solidFill>
              <a:prstDash val="solid"/>
            </a:ln>
          </c:spPr>
          <c:marker>
            <c:symbol val="none"/>
          </c:marker>
          <c:cat>
            <c:strRef>
              <c:f>Sheet1!$B$1:$C$1</c:f>
              <c:strCache>
                <c:ptCount val="2"/>
                <c:pt idx="0">
                  <c:v>Test 1</c:v>
                </c:pt>
                <c:pt idx="1">
                  <c:v>Test 2</c:v>
                </c:pt>
              </c:strCache>
            </c:strRef>
          </c:cat>
          <c:val>
            <c:numRef>
              <c:f>Sheet1!$B$2:$C$2</c:f>
              <c:numCache>
                <c:formatCode>General</c:formatCode>
                <c:ptCount val="2"/>
                <c:pt idx="0">
                  <c:v>95</c:v>
                </c:pt>
                <c:pt idx="1">
                  <c:v>90</c:v>
                </c:pt>
              </c:numCache>
            </c:numRef>
          </c:val>
          <c:smooth val="0"/>
          <c:extLst>
            <c:ext xmlns:c16="http://schemas.microsoft.com/office/drawing/2014/chart" uri="{C3380CC4-5D6E-409C-BE32-E72D297353CC}">
              <c16:uniqueId val="{00000000-C2B7-4860-B235-8313F2B39BE6}"/>
            </c:ext>
          </c:extLst>
        </c:ser>
        <c:ser>
          <c:idx val="1"/>
          <c:order val="1"/>
          <c:tx>
            <c:strRef>
              <c:f>Sheet1!$A$3</c:f>
              <c:strCache>
                <c:ptCount val="1"/>
                <c:pt idx="0">
                  <c:v>Group 2</c:v>
                </c:pt>
              </c:strCache>
            </c:strRef>
          </c:tx>
          <c:spPr>
            <a:ln w="25395">
              <a:solidFill>
                <a:srgbClr val="000000"/>
              </a:solidFill>
              <a:prstDash val="sysDash"/>
            </a:ln>
          </c:spPr>
          <c:marker>
            <c:symbol val="none"/>
          </c:marker>
          <c:cat>
            <c:strRef>
              <c:f>Sheet1!$B$1:$C$1</c:f>
              <c:strCache>
                <c:ptCount val="2"/>
                <c:pt idx="0">
                  <c:v>Test 1</c:v>
                </c:pt>
                <c:pt idx="1">
                  <c:v>Test 2</c:v>
                </c:pt>
              </c:strCache>
            </c:strRef>
          </c:cat>
          <c:val>
            <c:numRef>
              <c:f>Sheet1!$B$3:$C$3</c:f>
              <c:numCache>
                <c:formatCode>General</c:formatCode>
                <c:ptCount val="2"/>
                <c:pt idx="0">
                  <c:v>75</c:v>
                </c:pt>
                <c:pt idx="1">
                  <c:v>80</c:v>
                </c:pt>
              </c:numCache>
            </c:numRef>
          </c:val>
          <c:smooth val="0"/>
          <c:extLst>
            <c:ext xmlns:c16="http://schemas.microsoft.com/office/drawing/2014/chart" uri="{C3380CC4-5D6E-409C-BE32-E72D297353CC}">
              <c16:uniqueId val="{00000001-C2B7-4860-B235-8313F2B39BE6}"/>
            </c:ext>
          </c:extLst>
        </c:ser>
        <c:dLbls>
          <c:showLegendKey val="0"/>
          <c:showVal val="0"/>
          <c:showCatName val="0"/>
          <c:showSerName val="0"/>
          <c:showPercent val="0"/>
          <c:showBubbleSize val="0"/>
        </c:dLbls>
        <c:smooth val="0"/>
        <c:axId val="95086848"/>
        <c:axId val="95158272"/>
      </c:lineChart>
      <c:catAx>
        <c:axId val="95086848"/>
        <c:scaling>
          <c:orientation val="minMax"/>
        </c:scaling>
        <c:delete val="0"/>
        <c:axPos val="b"/>
        <c:numFmt formatCode="General" sourceLinked="1"/>
        <c:majorTickMark val="out"/>
        <c:minorTickMark val="none"/>
        <c:tickLblPos val="nextTo"/>
        <c:spPr>
          <a:ln w="3174">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95158272"/>
        <c:crosses val="autoZero"/>
        <c:auto val="1"/>
        <c:lblAlgn val="ctr"/>
        <c:lblOffset val="100"/>
        <c:tickLblSkip val="1"/>
        <c:tickMarkSkip val="1"/>
        <c:noMultiLvlLbl val="0"/>
      </c:catAx>
      <c:valAx>
        <c:axId val="95158272"/>
        <c:scaling>
          <c:orientation val="minMax"/>
          <c:min val="70"/>
        </c:scaling>
        <c:delete val="0"/>
        <c:axPos val="l"/>
        <c:majorGridlines>
          <c:spPr>
            <a:ln w="3174">
              <a:solidFill>
                <a:srgbClr val="000000"/>
              </a:solidFill>
              <a:prstDash val="solid"/>
            </a:ln>
          </c:spPr>
        </c:majorGridlines>
        <c:numFmt formatCode="General" sourceLinked="1"/>
        <c:majorTickMark val="out"/>
        <c:minorTickMark val="none"/>
        <c:tickLblPos val="nextTo"/>
        <c:spPr>
          <a:ln w="3174">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95086848"/>
        <c:crosses val="autoZero"/>
        <c:crossBetween val="midCat"/>
      </c:valAx>
      <c:spPr>
        <a:noFill/>
        <a:ln w="12697">
          <a:solidFill>
            <a:srgbClr val="808080"/>
          </a:solidFill>
          <a:prstDash val="solid"/>
        </a:ln>
      </c:spPr>
    </c:plotArea>
    <c:legend>
      <c:legendPos val="r"/>
      <c:layout>
        <c:manualLayout>
          <c:xMode val="edge"/>
          <c:yMode val="edge"/>
          <c:x val="0.13761467889908299"/>
          <c:y val="0.360902255639098"/>
          <c:w val="0.33486238532110102"/>
          <c:h val="0.17293233082706799"/>
        </c:manualLayout>
      </c:layout>
      <c:overlay val="0"/>
      <c:spPr>
        <a:noFill/>
        <a:ln w="3174">
          <a:solidFill>
            <a:srgbClr val="000000"/>
          </a:solidFill>
          <a:prstDash val="solid"/>
        </a:ln>
      </c:spPr>
      <c:txPr>
        <a:bodyPr/>
        <a:lstStyle/>
        <a:p>
          <a:pPr>
            <a:defRPr sz="735" b="1" i="0" u="none" strike="noStrike" baseline="0">
              <a:solidFill>
                <a:srgbClr val="000000"/>
              </a:solidFill>
              <a:latin typeface="Arial"/>
              <a:ea typeface="Arial"/>
              <a:cs typeface="Arial"/>
            </a:defRPr>
          </a:pPr>
          <a:endParaRPr lang="en-US"/>
        </a:p>
      </c:txPr>
    </c:legend>
    <c:plotVisOnly val="1"/>
    <c:dispBlanksAs val="gap"/>
    <c:showDLblsOverMax val="0"/>
  </c:chart>
  <c:spPr>
    <a:noFill/>
    <a:ln>
      <a:noFill/>
    </a:ln>
  </c:spPr>
  <c:txPr>
    <a:bodyPr/>
    <a:lstStyle/>
    <a:p>
      <a:pPr>
        <a:defRPr sz="800" b="1" i="0" u="none" strike="noStrike" baseline="0">
          <a:solidFill>
            <a:srgbClr val="000000"/>
          </a:solidFill>
          <a:latin typeface="Arial"/>
          <a:ea typeface="Arial"/>
          <a:cs typeface="Aria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874" b="1" i="0" u="none" strike="noStrike" baseline="0">
                <a:solidFill>
                  <a:srgbClr val="000000"/>
                </a:solidFill>
                <a:latin typeface="Arial"/>
                <a:ea typeface="Arial"/>
                <a:cs typeface="Arial"/>
              </a:defRPr>
            </a:pPr>
            <a:r>
              <a:rPr lang="en-US"/>
              <a:t>Math SAT Score Before and After Review Course</a:t>
            </a:r>
          </a:p>
        </c:rich>
      </c:tx>
      <c:layout>
        <c:manualLayout>
          <c:xMode val="edge"/>
          <c:yMode val="edge"/>
          <c:x val="0.11009174311926601"/>
          <c:y val="1.85185185185185E-2"/>
        </c:manualLayout>
      </c:layout>
      <c:overlay val="0"/>
      <c:spPr>
        <a:noFill/>
        <a:ln w="25367">
          <a:noFill/>
        </a:ln>
      </c:spPr>
    </c:title>
    <c:autoTitleDeleted val="0"/>
    <c:plotArea>
      <c:layout>
        <c:manualLayout>
          <c:layoutTarget val="inner"/>
          <c:xMode val="edge"/>
          <c:yMode val="edge"/>
          <c:x val="0.14220177282947158"/>
          <c:y val="0.29629623995709464"/>
          <c:w val="0.82568807339449501"/>
          <c:h val="0.54938271604938305"/>
        </c:manualLayout>
      </c:layout>
      <c:barChart>
        <c:barDir val="col"/>
        <c:grouping val="clustered"/>
        <c:varyColors val="0"/>
        <c:ser>
          <c:idx val="0"/>
          <c:order val="0"/>
          <c:tx>
            <c:strRef>
              <c:f>Sheet1!$A$2</c:f>
              <c:strCache>
                <c:ptCount val="1"/>
              </c:strCache>
            </c:strRef>
          </c:tx>
          <c:spPr>
            <a:solidFill>
              <a:srgbClr val="63AAFE"/>
            </a:solidFill>
            <a:ln w="12683">
              <a:solidFill>
                <a:srgbClr val="000000"/>
              </a:solidFill>
              <a:prstDash val="solid"/>
            </a:ln>
          </c:spPr>
          <c:invertIfNegative val="0"/>
          <c:cat>
            <c:strRef>
              <c:f>Sheet1!$B$1:$E$1</c:f>
              <c:strCache>
                <c:ptCount val="4"/>
                <c:pt idx="0">
                  <c:v>January</c:v>
                </c:pt>
                <c:pt idx="1">
                  <c:v>February</c:v>
                </c:pt>
                <c:pt idx="2">
                  <c:v>March </c:v>
                </c:pt>
                <c:pt idx="3">
                  <c:v>April</c:v>
                </c:pt>
              </c:strCache>
            </c:strRef>
          </c:cat>
          <c:val>
            <c:numRef>
              <c:f>Sheet1!$B$2:$E$2</c:f>
              <c:numCache>
                <c:formatCode>General</c:formatCode>
                <c:ptCount val="4"/>
                <c:pt idx="0">
                  <c:v>475</c:v>
                </c:pt>
                <c:pt idx="3">
                  <c:v>510</c:v>
                </c:pt>
              </c:numCache>
            </c:numRef>
          </c:val>
          <c:extLst>
            <c:ext xmlns:c16="http://schemas.microsoft.com/office/drawing/2014/chart" uri="{C3380CC4-5D6E-409C-BE32-E72D297353CC}">
              <c16:uniqueId val="{00000000-0295-4258-971A-397AEEEFB9D1}"/>
            </c:ext>
          </c:extLst>
        </c:ser>
        <c:dLbls>
          <c:showLegendKey val="0"/>
          <c:showVal val="0"/>
          <c:showCatName val="0"/>
          <c:showSerName val="0"/>
          <c:showPercent val="0"/>
          <c:showBubbleSize val="0"/>
        </c:dLbls>
        <c:gapWidth val="150"/>
        <c:axId val="95502336"/>
        <c:axId val="95503872"/>
      </c:barChart>
      <c:catAx>
        <c:axId val="95502336"/>
        <c:scaling>
          <c:orientation val="minMax"/>
        </c:scaling>
        <c:delete val="0"/>
        <c:axPos val="b"/>
        <c:numFmt formatCode="General" sourceLinked="1"/>
        <c:majorTickMark val="out"/>
        <c:minorTickMark val="none"/>
        <c:tickLblPos val="nextTo"/>
        <c:spPr>
          <a:ln w="3171">
            <a:solidFill>
              <a:srgbClr val="000000"/>
            </a:solidFill>
            <a:prstDash val="solid"/>
          </a:ln>
        </c:spPr>
        <c:txPr>
          <a:bodyPr rot="0" vert="horz"/>
          <a:lstStyle/>
          <a:p>
            <a:pPr>
              <a:defRPr sz="824" b="1" i="0" u="none" strike="noStrike" baseline="0">
                <a:solidFill>
                  <a:srgbClr val="000000"/>
                </a:solidFill>
                <a:latin typeface="Arial"/>
                <a:ea typeface="Arial"/>
                <a:cs typeface="Arial"/>
              </a:defRPr>
            </a:pPr>
            <a:endParaRPr lang="en-US"/>
          </a:p>
        </c:txPr>
        <c:crossAx val="95503872"/>
        <c:crosses val="autoZero"/>
        <c:auto val="1"/>
        <c:lblAlgn val="ctr"/>
        <c:lblOffset val="100"/>
        <c:tickLblSkip val="1"/>
        <c:tickMarkSkip val="1"/>
        <c:noMultiLvlLbl val="0"/>
      </c:catAx>
      <c:valAx>
        <c:axId val="95503872"/>
        <c:scaling>
          <c:orientation val="minMax"/>
          <c:max val="600"/>
        </c:scaling>
        <c:delete val="0"/>
        <c:axPos val="l"/>
        <c:majorGridlines>
          <c:spPr>
            <a:ln w="3171">
              <a:solidFill>
                <a:srgbClr val="000000"/>
              </a:solidFill>
              <a:prstDash val="solid"/>
            </a:ln>
          </c:spPr>
        </c:majorGridlines>
        <c:numFmt formatCode="General" sourceLinked="1"/>
        <c:majorTickMark val="out"/>
        <c:minorTickMark val="none"/>
        <c:tickLblPos val="nextTo"/>
        <c:spPr>
          <a:ln w="3171">
            <a:solidFill>
              <a:srgbClr val="000000"/>
            </a:solidFill>
            <a:prstDash val="solid"/>
          </a:ln>
        </c:spPr>
        <c:txPr>
          <a:bodyPr rot="0" vert="horz"/>
          <a:lstStyle/>
          <a:p>
            <a:pPr>
              <a:defRPr sz="824" b="1" i="0" u="none" strike="noStrike" baseline="0">
                <a:solidFill>
                  <a:srgbClr val="000000"/>
                </a:solidFill>
                <a:latin typeface="Arial"/>
                <a:ea typeface="Arial"/>
                <a:cs typeface="Arial"/>
              </a:defRPr>
            </a:pPr>
            <a:endParaRPr lang="en-US"/>
          </a:p>
        </c:txPr>
        <c:crossAx val="95502336"/>
        <c:crosses val="autoZero"/>
        <c:crossBetween val="between"/>
      </c:valAx>
      <c:spPr>
        <a:noFill/>
        <a:ln w="12683">
          <a:solidFill>
            <a:srgbClr val="808080"/>
          </a:solidFill>
          <a:prstDash val="solid"/>
        </a:ln>
      </c:spPr>
    </c:plotArea>
    <c:plotVisOnly val="1"/>
    <c:dispBlanksAs val="gap"/>
    <c:showDLblsOverMax val="0"/>
  </c:chart>
  <c:spPr>
    <a:noFill/>
    <a:ln>
      <a:noFill/>
    </a:ln>
  </c:spPr>
  <c:txPr>
    <a:bodyPr/>
    <a:lstStyle/>
    <a:p>
      <a:pPr>
        <a:defRPr sz="824" b="1"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50" b="1" i="0" u="none" strike="noStrike" baseline="0">
                <a:solidFill>
                  <a:srgbClr val="000000"/>
                </a:solidFill>
                <a:latin typeface="Arial"/>
                <a:ea typeface="Arial"/>
                <a:cs typeface="Arial"/>
              </a:defRPr>
            </a:pPr>
            <a:r>
              <a:rPr lang="en-US"/>
              <a:t>Political Knowledge After Newspaper Reading / Non Reading for One Week</a:t>
            </a:r>
          </a:p>
        </c:rich>
      </c:tx>
      <c:layout>
        <c:manualLayout>
          <c:xMode val="edge"/>
          <c:yMode val="edge"/>
          <c:x val="0.13135593220339001"/>
          <c:y val="2.2598870056497199E-2"/>
        </c:manualLayout>
      </c:layout>
      <c:overlay val="0"/>
      <c:spPr>
        <a:noFill/>
        <a:ln w="25391">
          <a:noFill/>
        </a:ln>
      </c:spPr>
    </c:title>
    <c:autoTitleDeleted val="0"/>
    <c:plotArea>
      <c:layout>
        <c:manualLayout>
          <c:layoutTarget val="inner"/>
          <c:xMode val="edge"/>
          <c:yMode val="edge"/>
          <c:x val="0.11864406779661001"/>
          <c:y val="0.28813559322033899"/>
          <c:w val="0.85169491525423702"/>
          <c:h val="0.56497175141242895"/>
        </c:manualLayout>
      </c:layout>
      <c:barChart>
        <c:barDir val="col"/>
        <c:grouping val="clustered"/>
        <c:varyColors val="0"/>
        <c:ser>
          <c:idx val="0"/>
          <c:order val="0"/>
          <c:tx>
            <c:strRef>
              <c:f>Sheet1!$A$2</c:f>
              <c:strCache>
                <c:ptCount val="1"/>
              </c:strCache>
            </c:strRef>
          </c:tx>
          <c:spPr>
            <a:solidFill>
              <a:srgbClr val="63AAFE"/>
            </a:solidFill>
            <a:ln w="12695">
              <a:solidFill>
                <a:srgbClr val="000000"/>
              </a:solidFill>
              <a:prstDash val="solid"/>
            </a:ln>
          </c:spPr>
          <c:invertIfNegative val="0"/>
          <c:cat>
            <c:strRef>
              <c:f>Sheet1!$B$1:$C$1</c:f>
              <c:strCache>
                <c:ptCount val="2"/>
                <c:pt idx="0">
                  <c:v>Newspaper </c:v>
                </c:pt>
                <c:pt idx="1">
                  <c:v>No Newspaper </c:v>
                </c:pt>
              </c:strCache>
            </c:strRef>
          </c:cat>
          <c:val>
            <c:numRef>
              <c:f>Sheet1!$B$2:$C$2</c:f>
              <c:numCache>
                <c:formatCode>General</c:formatCode>
                <c:ptCount val="2"/>
                <c:pt idx="0">
                  <c:v>40</c:v>
                </c:pt>
                <c:pt idx="1">
                  <c:v>40</c:v>
                </c:pt>
              </c:numCache>
            </c:numRef>
          </c:val>
          <c:extLst>
            <c:ext xmlns:c16="http://schemas.microsoft.com/office/drawing/2014/chart" uri="{C3380CC4-5D6E-409C-BE32-E72D297353CC}">
              <c16:uniqueId val="{00000000-5660-4E9A-9FB0-F695443D917E}"/>
            </c:ext>
          </c:extLst>
        </c:ser>
        <c:dLbls>
          <c:showLegendKey val="0"/>
          <c:showVal val="0"/>
          <c:showCatName val="0"/>
          <c:showSerName val="0"/>
          <c:showPercent val="0"/>
          <c:showBubbleSize val="0"/>
        </c:dLbls>
        <c:gapWidth val="150"/>
        <c:axId val="90043520"/>
        <c:axId val="90045056"/>
      </c:barChart>
      <c:catAx>
        <c:axId val="90043520"/>
        <c:scaling>
          <c:orientation val="minMax"/>
        </c:scaling>
        <c:delete val="0"/>
        <c:axPos val="b"/>
        <c:numFmt formatCode="General" sourceLinked="1"/>
        <c:majorTickMark val="out"/>
        <c:minorTickMark val="none"/>
        <c:tickLblPos val="nextTo"/>
        <c:spPr>
          <a:ln w="3174">
            <a:solidFill>
              <a:srgbClr val="000000"/>
            </a:solidFill>
            <a:prstDash val="solid"/>
          </a:ln>
        </c:spPr>
        <c:txPr>
          <a:bodyPr rot="0" vert="horz"/>
          <a:lstStyle/>
          <a:p>
            <a:pPr>
              <a:defRPr sz="900" b="1" i="0" u="none" strike="noStrike" baseline="0">
                <a:solidFill>
                  <a:srgbClr val="000000"/>
                </a:solidFill>
                <a:latin typeface="Arial"/>
                <a:ea typeface="Arial"/>
                <a:cs typeface="Arial"/>
              </a:defRPr>
            </a:pPr>
            <a:endParaRPr lang="en-US"/>
          </a:p>
        </c:txPr>
        <c:crossAx val="90045056"/>
        <c:crosses val="autoZero"/>
        <c:auto val="1"/>
        <c:lblAlgn val="ctr"/>
        <c:lblOffset val="100"/>
        <c:tickLblSkip val="1"/>
        <c:tickMarkSkip val="1"/>
        <c:noMultiLvlLbl val="0"/>
      </c:catAx>
      <c:valAx>
        <c:axId val="90045056"/>
        <c:scaling>
          <c:orientation val="minMax"/>
          <c:max val="50"/>
        </c:scaling>
        <c:delete val="0"/>
        <c:axPos val="l"/>
        <c:majorGridlines>
          <c:spPr>
            <a:ln w="3174">
              <a:solidFill>
                <a:srgbClr val="000000"/>
              </a:solidFill>
              <a:prstDash val="solid"/>
            </a:ln>
          </c:spPr>
        </c:majorGridlines>
        <c:numFmt formatCode="General" sourceLinked="1"/>
        <c:majorTickMark val="out"/>
        <c:minorTickMark val="none"/>
        <c:tickLblPos val="nextTo"/>
        <c:spPr>
          <a:ln w="3174">
            <a:solidFill>
              <a:srgbClr val="000000"/>
            </a:solidFill>
            <a:prstDash val="solid"/>
          </a:ln>
        </c:spPr>
        <c:txPr>
          <a:bodyPr rot="0" vert="horz"/>
          <a:lstStyle/>
          <a:p>
            <a:pPr>
              <a:defRPr sz="900" b="1" i="0" u="none" strike="noStrike" baseline="0">
                <a:solidFill>
                  <a:srgbClr val="000000"/>
                </a:solidFill>
                <a:latin typeface="Arial"/>
                <a:ea typeface="Arial"/>
                <a:cs typeface="Arial"/>
              </a:defRPr>
            </a:pPr>
            <a:endParaRPr lang="en-US"/>
          </a:p>
        </c:txPr>
        <c:crossAx val="90043520"/>
        <c:crosses val="autoZero"/>
        <c:crossBetween val="between"/>
      </c:valAx>
      <c:spPr>
        <a:noFill/>
        <a:ln w="12695">
          <a:solidFill>
            <a:srgbClr val="808080"/>
          </a:solidFill>
          <a:prstDash val="solid"/>
        </a:ln>
      </c:spPr>
    </c:plotArea>
    <c:plotVisOnly val="1"/>
    <c:dispBlanksAs val="gap"/>
    <c:showDLblsOverMax val="0"/>
  </c:chart>
  <c:spPr>
    <a:noFill/>
    <a:ln>
      <a:noFill/>
    </a:ln>
  </c:spPr>
  <c:txPr>
    <a:bodyPr/>
    <a:lstStyle/>
    <a:p>
      <a:pPr>
        <a:defRPr sz="900" b="1" i="0" u="none" strike="noStrike" baseline="0">
          <a:solidFill>
            <a:srgbClr val="000000"/>
          </a:solidFill>
          <a:latin typeface="Arial"/>
          <a:ea typeface="Arial"/>
          <a:cs typeface="Arial"/>
        </a:defRPr>
      </a:pPr>
      <a:endParaRPr lang="en-US"/>
    </a:p>
  </c:txPr>
  <c:externalData r:id="rId1">
    <c:autoUpdate val="0"/>
  </c:externalData>
</c:chartSpace>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A222DB-DD39-4EA1-A6CF-607FF4239EF7}" type="doc">
      <dgm:prSet loTypeId="urn:microsoft.com/office/officeart/2005/8/layout/hierarchy1" loCatId="hierarchy" qsTypeId="urn:microsoft.com/office/officeart/2005/8/quickstyle/simple4" qsCatId="simple" csTypeId="urn:microsoft.com/office/officeart/2005/8/colors/colorful2" csCatId="colorful" phldr="1"/>
      <dgm:spPr/>
      <dgm:t>
        <a:bodyPr/>
        <a:lstStyle/>
        <a:p>
          <a:endParaRPr lang="en-US"/>
        </a:p>
      </dgm:t>
    </dgm:pt>
    <dgm:pt modelId="{E65DC5E3-CFC7-4A21-8AD7-07CD735A4DF9}">
      <dgm:prSet/>
      <dgm:spPr/>
      <dgm:t>
        <a:bodyPr/>
        <a:lstStyle/>
        <a:p>
          <a:r>
            <a:rPr lang="en-US" dirty="0"/>
            <a:t>When a researcher purposefully </a:t>
          </a:r>
          <a:r>
            <a:rPr lang="en-US" u="sng" dirty="0"/>
            <a:t>manipulates</a:t>
          </a:r>
          <a:r>
            <a:rPr lang="en-US" dirty="0"/>
            <a:t> one or more </a:t>
          </a:r>
          <a:r>
            <a:rPr lang="en-US" u="sng" dirty="0"/>
            <a:t>variables</a:t>
          </a:r>
          <a:r>
            <a:rPr lang="en-US" dirty="0"/>
            <a:t> in the hope of seeing how this manipulation </a:t>
          </a:r>
          <a:r>
            <a:rPr lang="en-US" u="sng" dirty="0"/>
            <a:t>affects other variables</a:t>
          </a:r>
          <a:r>
            <a:rPr lang="en-US" dirty="0"/>
            <a:t> of interest.</a:t>
          </a:r>
        </a:p>
      </dgm:t>
    </dgm:pt>
    <dgm:pt modelId="{2438D264-143E-4E1A-B9E3-5FE2829D168B}" type="parTrans" cxnId="{689667A6-592C-4D85-A36C-362F99BDB097}">
      <dgm:prSet/>
      <dgm:spPr/>
      <dgm:t>
        <a:bodyPr/>
        <a:lstStyle/>
        <a:p>
          <a:endParaRPr lang="en-US"/>
        </a:p>
      </dgm:t>
    </dgm:pt>
    <dgm:pt modelId="{CB5C09F9-A74F-4B40-8620-BE699FE0BB0F}" type="sibTrans" cxnId="{689667A6-592C-4D85-A36C-362F99BDB097}">
      <dgm:prSet/>
      <dgm:spPr/>
      <dgm:t>
        <a:bodyPr/>
        <a:lstStyle/>
        <a:p>
          <a:endParaRPr lang="en-US"/>
        </a:p>
      </dgm:t>
    </dgm:pt>
    <dgm:pt modelId="{BEFCE232-60FC-4847-BD75-AA2B6ECD250E}">
      <dgm:prSet/>
      <dgm:spPr/>
      <dgm:t>
        <a:bodyPr/>
        <a:lstStyle/>
        <a:p>
          <a:r>
            <a:rPr lang="en-US" dirty="0"/>
            <a:t>In other words, an experiment is a method in which a researcher </a:t>
          </a:r>
          <a:r>
            <a:rPr lang="en-US" u="sng" dirty="0"/>
            <a:t>controls the independent variable </a:t>
          </a:r>
          <a:r>
            <a:rPr lang="en-US" dirty="0"/>
            <a:t>to see if it </a:t>
          </a:r>
          <a:r>
            <a:rPr lang="en-US" u="sng" dirty="0"/>
            <a:t>causes an outcome/dependent variable</a:t>
          </a:r>
          <a:r>
            <a:rPr lang="en-US" dirty="0"/>
            <a:t>.</a:t>
          </a:r>
        </a:p>
      </dgm:t>
    </dgm:pt>
    <dgm:pt modelId="{875DE37C-4F0F-4B83-A676-70CDA6E748C0}" type="parTrans" cxnId="{ADFD8A2A-9063-48F6-8906-004F6F60A46E}">
      <dgm:prSet/>
      <dgm:spPr/>
      <dgm:t>
        <a:bodyPr/>
        <a:lstStyle/>
        <a:p>
          <a:endParaRPr lang="en-US"/>
        </a:p>
      </dgm:t>
    </dgm:pt>
    <dgm:pt modelId="{30186E91-5D34-4301-946A-52609504C1B7}" type="sibTrans" cxnId="{ADFD8A2A-9063-48F6-8906-004F6F60A46E}">
      <dgm:prSet/>
      <dgm:spPr/>
      <dgm:t>
        <a:bodyPr/>
        <a:lstStyle/>
        <a:p>
          <a:endParaRPr lang="en-US"/>
        </a:p>
      </dgm:t>
    </dgm:pt>
    <dgm:pt modelId="{9642B77D-AAEE-42DB-A886-233777D0692A}" type="pres">
      <dgm:prSet presAssocID="{17A222DB-DD39-4EA1-A6CF-607FF4239EF7}" presName="hierChild1" presStyleCnt="0">
        <dgm:presLayoutVars>
          <dgm:chPref val="1"/>
          <dgm:dir/>
          <dgm:animOne val="branch"/>
          <dgm:animLvl val="lvl"/>
          <dgm:resizeHandles/>
        </dgm:presLayoutVars>
      </dgm:prSet>
      <dgm:spPr/>
    </dgm:pt>
    <dgm:pt modelId="{8FCF8C1C-ED2F-4A38-A660-7A5F3993EB6E}" type="pres">
      <dgm:prSet presAssocID="{E65DC5E3-CFC7-4A21-8AD7-07CD735A4DF9}" presName="hierRoot1" presStyleCnt="0"/>
      <dgm:spPr/>
    </dgm:pt>
    <dgm:pt modelId="{2E1ABAA7-2C13-40CC-9792-E601CAEEF11D}" type="pres">
      <dgm:prSet presAssocID="{E65DC5E3-CFC7-4A21-8AD7-07CD735A4DF9}" presName="composite" presStyleCnt="0"/>
      <dgm:spPr/>
    </dgm:pt>
    <dgm:pt modelId="{10755099-04A9-480F-A94A-CC04674DF719}" type="pres">
      <dgm:prSet presAssocID="{E65DC5E3-CFC7-4A21-8AD7-07CD735A4DF9}" presName="background" presStyleLbl="node0" presStyleIdx="0" presStyleCnt="2"/>
      <dgm:spPr/>
    </dgm:pt>
    <dgm:pt modelId="{E338F230-0D93-4E92-BA1C-C8E8AD175E19}" type="pres">
      <dgm:prSet presAssocID="{E65DC5E3-CFC7-4A21-8AD7-07CD735A4DF9}" presName="text" presStyleLbl="fgAcc0" presStyleIdx="0" presStyleCnt="2">
        <dgm:presLayoutVars>
          <dgm:chPref val="3"/>
        </dgm:presLayoutVars>
      </dgm:prSet>
      <dgm:spPr/>
    </dgm:pt>
    <dgm:pt modelId="{3818EA1F-1020-42BB-97B0-DE2F123DCA27}" type="pres">
      <dgm:prSet presAssocID="{E65DC5E3-CFC7-4A21-8AD7-07CD735A4DF9}" presName="hierChild2" presStyleCnt="0"/>
      <dgm:spPr/>
    </dgm:pt>
    <dgm:pt modelId="{C7FD1A13-B16D-4545-88CF-FD07D4D36208}" type="pres">
      <dgm:prSet presAssocID="{BEFCE232-60FC-4847-BD75-AA2B6ECD250E}" presName="hierRoot1" presStyleCnt="0"/>
      <dgm:spPr/>
    </dgm:pt>
    <dgm:pt modelId="{D6CFF793-F08C-42D1-AFF7-4CDC2A091506}" type="pres">
      <dgm:prSet presAssocID="{BEFCE232-60FC-4847-BD75-AA2B6ECD250E}" presName="composite" presStyleCnt="0"/>
      <dgm:spPr/>
    </dgm:pt>
    <dgm:pt modelId="{8A8F1A11-D0EF-4DE6-8EF3-5CF0A27EDF71}" type="pres">
      <dgm:prSet presAssocID="{BEFCE232-60FC-4847-BD75-AA2B6ECD250E}" presName="background" presStyleLbl="node0" presStyleIdx="1" presStyleCnt="2"/>
      <dgm:spPr/>
    </dgm:pt>
    <dgm:pt modelId="{605A0626-ADBE-4B8F-B9A0-2262BA72BFB4}" type="pres">
      <dgm:prSet presAssocID="{BEFCE232-60FC-4847-BD75-AA2B6ECD250E}" presName="text" presStyleLbl="fgAcc0" presStyleIdx="1" presStyleCnt="2">
        <dgm:presLayoutVars>
          <dgm:chPref val="3"/>
        </dgm:presLayoutVars>
      </dgm:prSet>
      <dgm:spPr/>
    </dgm:pt>
    <dgm:pt modelId="{2CEC0449-50B7-472A-B503-A4F6B61602BA}" type="pres">
      <dgm:prSet presAssocID="{BEFCE232-60FC-4847-BD75-AA2B6ECD250E}" presName="hierChild2" presStyleCnt="0"/>
      <dgm:spPr/>
    </dgm:pt>
  </dgm:ptLst>
  <dgm:cxnLst>
    <dgm:cxn modelId="{ADFD8A2A-9063-48F6-8906-004F6F60A46E}" srcId="{17A222DB-DD39-4EA1-A6CF-607FF4239EF7}" destId="{BEFCE232-60FC-4847-BD75-AA2B6ECD250E}" srcOrd="1" destOrd="0" parTransId="{875DE37C-4F0F-4B83-A676-70CDA6E748C0}" sibTransId="{30186E91-5D34-4301-946A-52609504C1B7}"/>
    <dgm:cxn modelId="{86171A68-CA5C-4A2A-9C4E-A5887940EC56}" type="presOf" srcId="{E65DC5E3-CFC7-4A21-8AD7-07CD735A4DF9}" destId="{E338F230-0D93-4E92-BA1C-C8E8AD175E19}" srcOrd="0" destOrd="0" presId="urn:microsoft.com/office/officeart/2005/8/layout/hierarchy1"/>
    <dgm:cxn modelId="{94B2E18A-AE07-452F-B85F-8C34801DAF01}" type="presOf" srcId="{17A222DB-DD39-4EA1-A6CF-607FF4239EF7}" destId="{9642B77D-AAEE-42DB-A886-233777D0692A}" srcOrd="0" destOrd="0" presId="urn:microsoft.com/office/officeart/2005/8/layout/hierarchy1"/>
    <dgm:cxn modelId="{689667A6-592C-4D85-A36C-362F99BDB097}" srcId="{17A222DB-DD39-4EA1-A6CF-607FF4239EF7}" destId="{E65DC5E3-CFC7-4A21-8AD7-07CD735A4DF9}" srcOrd="0" destOrd="0" parTransId="{2438D264-143E-4E1A-B9E3-5FE2829D168B}" sibTransId="{CB5C09F9-A74F-4B40-8620-BE699FE0BB0F}"/>
    <dgm:cxn modelId="{6B9351C9-CD32-47F9-9124-C859E4789290}" type="presOf" srcId="{BEFCE232-60FC-4847-BD75-AA2B6ECD250E}" destId="{605A0626-ADBE-4B8F-B9A0-2262BA72BFB4}" srcOrd="0" destOrd="0" presId="urn:microsoft.com/office/officeart/2005/8/layout/hierarchy1"/>
    <dgm:cxn modelId="{0770C3B8-4C31-4C34-8215-CCF0F7529F99}" type="presParOf" srcId="{9642B77D-AAEE-42DB-A886-233777D0692A}" destId="{8FCF8C1C-ED2F-4A38-A660-7A5F3993EB6E}" srcOrd="0" destOrd="0" presId="urn:microsoft.com/office/officeart/2005/8/layout/hierarchy1"/>
    <dgm:cxn modelId="{94E2F360-EF12-41A1-A591-C68A42A02134}" type="presParOf" srcId="{8FCF8C1C-ED2F-4A38-A660-7A5F3993EB6E}" destId="{2E1ABAA7-2C13-40CC-9792-E601CAEEF11D}" srcOrd="0" destOrd="0" presId="urn:microsoft.com/office/officeart/2005/8/layout/hierarchy1"/>
    <dgm:cxn modelId="{58BAB387-8A94-4070-BBA5-B98CCEAC9487}" type="presParOf" srcId="{2E1ABAA7-2C13-40CC-9792-E601CAEEF11D}" destId="{10755099-04A9-480F-A94A-CC04674DF719}" srcOrd="0" destOrd="0" presId="urn:microsoft.com/office/officeart/2005/8/layout/hierarchy1"/>
    <dgm:cxn modelId="{799DF1AF-3A5B-49E2-927A-C4D99D055D56}" type="presParOf" srcId="{2E1ABAA7-2C13-40CC-9792-E601CAEEF11D}" destId="{E338F230-0D93-4E92-BA1C-C8E8AD175E19}" srcOrd="1" destOrd="0" presId="urn:microsoft.com/office/officeart/2005/8/layout/hierarchy1"/>
    <dgm:cxn modelId="{24ED0EF9-28ED-4CCC-81B4-DF2725E27AB2}" type="presParOf" srcId="{8FCF8C1C-ED2F-4A38-A660-7A5F3993EB6E}" destId="{3818EA1F-1020-42BB-97B0-DE2F123DCA27}" srcOrd="1" destOrd="0" presId="urn:microsoft.com/office/officeart/2005/8/layout/hierarchy1"/>
    <dgm:cxn modelId="{5B80E58E-01AA-4D14-ADDE-1C5F3787D544}" type="presParOf" srcId="{9642B77D-AAEE-42DB-A886-233777D0692A}" destId="{C7FD1A13-B16D-4545-88CF-FD07D4D36208}" srcOrd="1" destOrd="0" presId="urn:microsoft.com/office/officeart/2005/8/layout/hierarchy1"/>
    <dgm:cxn modelId="{9FA88DD3-A2A5-4E09-BCF3-7FB4653948DA}" type="presParOf" srcId="{C7FD1A13-B16D-4545-88CF-FD07D4D36208}" destId="{D6CFF793-F08C-42D1-AFF7-4CDC2A091506}" srcOrd="0" destOrd="0" presId="urn:microsoft.com/office/officeart/2005/8/layout/hierarchy1"/>
    <dgm:cxn modelId="{598135AA-00DD-4184-9F99-92CE2096A170}" type="presParOf" srcId="{D6CFF793-F08C-42D1-AFF7-4CDC2A091506}" destId="{8A8F1A11-D0EF-4DE6-8EF3-5CF0A27EDF71}" srcOrd="0" destOrd="0" presId="urn:microsoft.com/office/officeart/2005/8/layout/hierarchy1"/>
    <dgm:cxn modelId="{CDE9E684-039F-4027-9093-174D849BC378}" type="presParOf" srcId="{D6CFF793-F08C-42D1-AFF7-4CDC2A091506}" destId="{605A0626-ADBE-4B8F-B9A0-2262BA72BFB4}" srcOrd="1" destOrd="0" presId="urn:microsoft.com/office/officeart/2005/8/layout/hierarchy1"/>
    <dgm:cxn modelId="{2DFC8364-63B7-4E38-AEB3-2B7F70F42C35}" type="presParOf" srcId="{C7FD1A13-B16D-4545-88CF-FD07D4D36208}" destId="{2CEC0449-50B7-472A-B503-A4F6B61602B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8B16FB-9B2A-49B2-ACC4-7DB22744AA93}"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0484F052-96C5-4B68-8B8F-B2C635D36912}">
      <dgm:prSet custT="1"/>
      <dgm:spPr/>
      <dgm:t>
        <a:bodyPr/>
        <a:lstStyle/>
        <a:p>
          <a:pPr>
            <a:lnSpc>
              <a:spcPct val="100000"/>
            </a:lnSpc>
          </a:pPr>
          <a:r>
            <a:rPr lang="en-US" sz="2800" dirty="0"/>
            <a:t>To establish </a:t>
          </a:r>
          <a:r>
            <a:rPr lang="en-US" sz="2800" dirty="0">
              <a:solidFill>
                <a:srgbClr val="FF0AE4"/>
              </a:solidFill>
            </a:rPr>
            <a:t>time order</a:t>
          </a:r>
          <a:endParaRPr lang="en-US" sz="2800" dirty="0"/>
        </a:p>
      </dgm:t>
    </dgm:pt>
    <dgm:pt modelId="{40FA87B8-5B06-470B-AE19-285D8408C205}" type="parTrans" cxnId="{C7ABE46D-FDF9-44D0-B82A-7A2A76B1AA69}">
      <dgm:prSet/>
      <dgm:spPr/>
      <dgm:t>
        <a:bodyPr/>
        <a:lstStyle/>
        <a:p>
          <a:endParaRPr lang="en-US"/>
        </a:p>
      </dgm:t>
    </dgm:pt>
    <dgm:pt modelId="{77796828-D5E3-4E8E-96D3-B7BFDECEF72E}" type="sibTrans" cxnId="{C7ABE46D-FDF9-44D0-B82A-7A2A76B1AA69}">
      <dgm:prSet/>
      <dgm:spPr/>
      <dgm:t>
        <a:bodyPr/>
        <a:lstStyle/>
        <a:p>
          <a:endParaRPr lang="en-US"/>
        </a:p>
      </dgm:t>
    </dgm:pt>
    <dgm:pt modelId="{F6FAB797-F91C-40F9-8E50-4426740142C9}">
      <dgm:prSet custT="1"/>
      <dgm:spPr/>
      <dgm:t>
        <a:bodyPr/>
        <a:lstStyle/>
        <a:p>
          <a:pPr>
            <a:lnSpc>
              <a:spcPct val="100000"/>
            </a:lnSpc>
          </a:pPr>
          <a:r>
            <a:rPr lang="en-US" sz="2800" dirty="0"/>
            <a:t>To establish </a:t>
          </a:r>
          <a:r>
            <a:rPr lang="en-US" sz="2800" dirty="0">
              <a:solidFill>
                <a:srgbClr val="FF0AE4"/>
              </a:solidFill>
            </a:rPr>
            <a:t>causality</a:t>
          </a:r>
          <a:endParaRPr lang="en-US" sz="2800" dirty="0"/>
        </a:p>
      </dgm:t>
    </dgm:pt>
    <dgm:pt modelId="{936F66A9-76BB-4512-87FD-FA5C9439E815}" type="parTrans" cxnId="{D157369A-09DA-4846-98C1-BE42C25C3FDD}">
      <dgm:prSet/>
      <dgm:spPr/>
      <dgm:t>
        <a:bodyPr/>
        <a:lstStyle/>
        <a:p>
          <a:endParaRPr lang="en-US"/>
        </a:p>
      </dgm:t>
    </dgm:pt>
    <dgm:pt modelId="{0183D36E-5449-4333-96B0-B20995266128}" type="sibTrans" cxnId="{D157369A-09DA-4846-98C1-BE42C25C3FDD}">
      <dgm:prSet/>
      <dgm:spPr/>
      <dgm:t>
        <a:bodyPr/>
        <a:lstStyle/>
        <a:p>
          <a:endParaRPr lang="en-US"/>
        </a:p>
      </dgm:t>
    </dgm:pt>
    <dgm:pt modelId="{AA57AF61-A65A-40FB-8351-AE77867A5A60}" type="pres">
      <dgm:prSet presAssocID="{B38B16FB-9B2A-49B2-ACC4-7DB22744AA93}" presName="root" presStyleCnt="0">
        <dgm:presLayoutVars>
          <dgm:dir/>
          <dgm:resizeHandles val="exact"/>
        </dgm:presLayoutVars>
      </dgm:prSet>
      <dgm:spPr/>
    </dgm:pt>
    <dgm:pt modelId="{535451AF-527C-4BFA-AC75-DCD1EC504FFD}" type="pres">
      <dgm:prSet presAssocID="{0484F052-96C5-4B68-8B8F-B2C635D36912}" presName="compNode" presStyleCnt="0"/>
      <dgm:spPr/>
    </dgm:pt>
    <dgm:pt modelId="{226486FC-DD49-4BD8-969C-552A7AC3B3D2}" type="pres">
      <dgm:prSet presAssocID="{0484F052-96C5-4B68-8B8F-B2C635D3691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Hourglass 30% outline"/>
        </a:ext>
      </dgm:extLst>
    </dgm:pt>
    <dgm:pt modelId="{3959A21E-70AB-40A0-9C3F-26BCB5DBE7F1}" type="pres">
      <dgm:prSet presAssocID="{0484F052-96C5-4B68-8B8F-B2C635D36912}" presName="spaceRect" presStyleCnt="0"/>
      <dgm:spPr/>
    </dgm:pt>
    <dgm:pt modelId="{99600CFA-C0D2-444F-8D81-B9B69379ACC7}" type="pres">
      <dgm:prSet presAssocID="{0484F052-96C5-4B68-8B8F-B2C635D36912}" presName="textRect" presStyleLbl="revTx" presStyleIdx="0" presStyleCnt="2">
        <dgm:presLayoutVars>
          <dgm:chMax val="1"/>
          <dgm:chPref val="1"/>
        </dgm:presLayoutVars>
      </dgm:prSet>
      <dgm:spPr/>
    </dgm:pt>
    <dgm:pt modelId="{79F85523-3161-47DB-9654-6D4665CCFF1B}" type="pres">
      <dgm:prSet presAssocID="{77796828-D5E3-4E8E-96D3-B7BFDECEF72E}" presName="sibTrans" presStyleCnt="0"/>
      <dgm:spPr/>
    </dgm:pt>
    <dgm:pt modelId="{129A8608-3FA9-4A4B-B8BC-D7283473D021}" type="pres">
      <dgm:prSet presAssocID="{F6FAB797-F91C-40F9-8E50-4426740142C9}" presName="compNode" presStyleCnt="0"/>
      <dgm:spPr/>
    </dgm:pt>
    <dgm:pt modelId="{2BB794E7-86A0-4817-9D9C-6E876AC1E5E4}" type="pres">
      <dgm:prSet presAssocID="{F6FAB797-F91C-40F9-8E50-4426740142C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ause And Effect outline"/>
        </a:ext>
      </dgm:extLst>
    </dgm:pt>
    <dgm:pt modelId="{385F1139-5A4F-413D-BFB6-847B5D16E2B9}" type="pres">
      <dgm:prSet presAssocID="{F6FAB797-F91C-40F9-8E50-4426740142C9}" presName="spaceRect" presStyleCnt="0"/>
      <dgm:spPr/>
    </dgm:pt>
    <dgm:pt modelId="{B64B314C-1085-44E0-838E-5E7C96B7019E}" type="pres">
      <dgm:prSet presAssocID="{F6FAB797-F91C-40F9-8E50-4426740142C9}" presName="textRect" presStyleLbl="revTx" presStyleIdx="1" presStyleCnt="2">
        <dgm:presLayoutVars>
          <dgm:chMax val="1"/>
          <dgm:chPref val="1"/>
        </dgm:presLayoutVars>
      </dgm:prSet>
      <dgm:spPr/>
    </dgm:pt>
  </dgm:ptLst>
  <dgm:cxnLst>
    <dgm:cxn modelId="{6BF5DD23-BBD3-4383-9194-4EBC46FC7720}" type="presOf" srcId="{B38B16FB-9B2A-49B2-ACC4-7DB22744AA93}" destId="{AA57AF61-A65A-40FB-8351-AE77867A5A60}" srcOrd="0" destOrd="0" presId="urn:microsoft.com/office/officeart/2018/2/layout/IconLabelList"/>
    <dgm:cxn modelId="{C7ABE46D-FDF9-44D0-B82A-7A2A76B1AA69}" srcId="{B38B16FB-9B2A-49B2-ACC4-7DB22744AA93}" destId="{0484F052-96C5-4B68-8B8F-B2C635D36912}" srcOrd="0" destOrd="0" parTransId="{40FA87B8-5B06-470B-AE19-285D8408C205}" sibTransId="{77796828-D5E3-4E8E-96D3-B7BFDECEF72E}"/>
    <dgm:cxn modelId="{C1B25488-8004-4D78-9C6A-023D9097EDDD}" type="presOf" srcId="{F6FAB797-F91C-40F9-8E50-4426740142C9}" destId="{B64B314C-1085-44E0-838E-5E7C96B7019E}" srcOrd="0" destOrd="0" presId="urn:microsoft.com/office/officeart/2018/2/layout/IconLabelList"/>
    <dgm:cxn modelId="{D157369A-09DA-4846-98C1-BE42C25C3FDD}" srcId="{B38B16FB-9B2A-49B2-ACC4-7DB22744AA93}" destId="{F6FAB797-F91C-40F9-8E50-4426740142C9}" srcOrd="1" destOrd="0" parTransId="{936F66A9-76BB-4512-87FD-FA5C9439E815}" sibTransId="{0183D36E-5449-4333-96B0-B20995266128}"/>
    <dgm:cxn modelId="{A916EFE1-E24E-458A-8FC5-F15F01FF8B85}" type="presOf" srcId="{0484F052-96C5-4B68-8B8F-B2C635D36912}" destId="{99600CFA-C0D2-444F-8D81-B9B69379ACC7}" srcOrd="0" destOrd="0" presId="urn:microsoft.com/office/officeart/2018/2/layout/IconLabelList"/>
    <dgm:cxn modelId="{DA3B376D-B177-4568-AF8F-A4E733F2A2AD}" type="presParOf" srcId="{AA57AF61-A65A-40FB-8351-AE77867A5A60}" destId="{535451AF-527C-4BFA-AC75-DCD1EC504FFD}" srcOrd="0" destOrd="0" presId="urn:microsoft.com/office/officeart/2018/2/layout/IconLabelList"/>
    <dgm:cxn modelId="{2B9854FE-9BA1-456A-A253-A2C67FC921EB}" type="presParOf" srcId="{535451AF-527C-4BFA-AC75-DCD1EC504FFD}" destId="{226486FC-DD49-4BD8-969C-552A7AC3B3D2}" srcOrd="0" destOrd="0" presId="urn:microsoft.com/office/officeart/2018/2/layout/IconLabelList"/>
    <dgm:cxn modelId="{0AB19D64-5E9A-475D-BD1A-83E7A4B88AFE}" type="presParOf" srcId="{535451AF-527C-4BFA-AC75-DCD1EC504FFD}" destId="{3959A21E-70AB-40A0-9C3F-26BCB5DBE7F1}" srcOrd="1" destOrd="0" presId="urn:microsoft.com/office/officeart/2018/2/layout/IconLabelList"/>
    <dgm:cxn modelId="{8D000671-F6CA-4116-889B-C85EBFAA28F6}" type="presParOf" srcId="{535451AF-527C-4BFA-AC75-DCD1EC504FFD}" destId="{99600CFA-C0D2-444F-8D81-B9B69379ACC7}" srcOrd="2" destOrd="0" presId="urn:microsoft.com/office/officeart/2018/2/layout/IconLabelList"/>
    <dgm:cxn modelId="{095D197D-FE0B-4E48-BC41-612A0823284F}" type="presParOf" srcId="{AA57AF61-A65A-40FB-8351-AE77867A5A60}" destId="{79F85523-3161-47DB-9654-6D4665CCFF1B}" srcOrd="1" destOrd="0" presId="urn:microsoft.com/office/officeart/2018/2/layout/IconLabelList"/>
    <dgm:cxn modelId="{EEF00BA1-52B3-4039-BCAE-77C82B6156CF}" type="presParOf" srcId="{AA57AF61-A65A-40FB-8351-AE77867A5A60}" destId="{129A8608-3FA9-4A4B-B8BC-D7283473D021}" srcOrd="2" destOrd="0" presId="urn:microsoft.com/office/officeart/2018/2/layout/IconLabelList"/>
    <dgm:cxn modelId="{7948044A-744F-4238-95F3-A3DAEA8FA0C8}" type="presParOf" srcId="{129A8608-3FA9-4A4B-B8BC-D7283473D021}" destId="{2BB794E7-86A0-4817-9D9C-6E876AC1E5E4}" srcOrd="0" destOrd="0" presId="urn:microsoft.com/office/officeart/2018/2/layout/IconLabelList"/>
    <dgm:cxn modelId="{90C42ACB-B9A9-46BB-AB91-D35D3866BCE6}" type="presParOf" srcId="{129A8608-3FA9-4A4B-B8BC-D7283473D021}" destId="{385F1139-5A4F-413D-BFB6-847B5D16E2B9}" srcOrd="1" destOrd="0" presId="urn:microsoft.com/office/officeart/2018/2/layout/IconLabelList"/>
    <dgm:cxn modelId="{DE9D4723-6555-45B9-9EE7-28D07F637FC1}" type="presParOf" srcId="{129A8608-3FA9-4A4B-B8BC-D7283473D021}" destId="{B64B314C-1085-44E0-838E-5E7C96B7019E}"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E0C1E08-7FBB-4A5B-AA88-C4051D668C9C}" type="doc">
      <dgm:prSet loTypeId="urn:microsoft.com/office/officeart/2008/layout/LinedList" loCatId="list" qsTypeId="urn:microsoft.com/office/officeart/2005/8/quickstyle/simple4" qsCatId="simple" csTypeId="urn:microsoft.com/office/officeart/2005/8/colors/colorful1" csCatId="colorful" phldr="1"/>
      <dgm:spPr/>
      <dgm:t>
        <a:bodyPr/>
        <a:lstStyle/>
        <a:p>
          <a:endParaRPr lang="en-US"/>
        </a:p>
      </dgm:t>
    </dgm:pt>
    <dgm:pt modelId="{A712526B-04DF-43F9-BE3D-B988473AC123}">
      <dgm:prSet/>
      <dgm:spPr/>
      <dgm:t>
        <a:bodyPr/>
        <a:lstStyle/>
        <a:p>
          <a:r>
            <a:rPr lang="en-US"/>
            <a:t>You will need to discuss each of the 8 internal threats to validity for two different experimental designs. And then access the external validity as well.</a:t>
          </a:r>
        </a:p>
      </dgm:t>
    </dgm:pt>
    <dgm:pt modelId="{7C894C08-6651-4E7A-A7D5-C573DB24C734}" type="parTrans" cxnId="{A8D7DDA6-39AE-466D-A3E2-CB7030B923AC}">
      <dgm:prSet/>
      <dgm:spPr/>
      <dgm:t>
        <a:bodyPr/>
        <a:lstStyle/>
        <a:p>
          <a:endParaRPr lang="en-US"/>
        </a:p>
      </dgm:t>
    </dgm:pt>
    <dgm:pt modelId="{2383E37F-052A-4A70-A6AA-BF8D33A25D28}" type="sibTrans" cxnId="{A8D7DDA6-39AE-466D-A3E2-CB7030B923AC}">
      <dgm:prSet/>
      <dgm:spPr/>
      <dgm:t>
        <a:bodyPr/>
        <a:lstStyle/>
        <a:p>
          <a:endParaRPr lang="en-US"/>
        </a:p>
      </dgm:t>
    </dgm:pt>
    <dgm:pt modelId="{A89FD711-D201-4273-B68B-B16CD67475F4}">
      <dgm:prSet/>
      <dgm:spPr/>
      <dgm:t>
        <a:bodyPr/>
        <a:lstStyle/>
        <a:p>
          <a:r>
            <a:rPr lang="en-US" dirty="0"/>
            <a:t>You will need to propose an experiment related to your topic in this class. </a:t>
          </a:r>
        </a:p>
      </dgm:t>
    </dgm:pt>
    <dgm:pt modelId="{844FBB4C-6D3F-4976-A6DF-7B694C6DA185}" type="parTrans" cxnId="{B3F3C65B-56D7-4E23-B99C-5521A62BCBB6}">
      <dgm:prSet/>
      <dgm:spPr/>
      <dgm:t>
        <a:bodyPr/>
        <a:lstStyle/>
        <a:p>
          <a:endParaRPr lang="en-US"/>
        </a:p>
      </dgm:t>
    </dgm:pt>
    <dgm:pt modelId="{A10248BD-625B-48A2-8795-89D6F07E8358}" type="sibTrans" cxnId="{B3F3C65B-56D7-4E23-B99C-5521A62BCBB6}">
      <dgm:prSet/>
      <dgm:spPr/>
      <dgm:t>
        <a:bodyPr/>
        <a:lstStyle/>
        <a:p>
          <a:endParaRPr lang="en-US"/>
        </a:p>
      </dgm:t>
    </dgm:pt>
    <dgm:pt modelId="{4A2B7696-854B-4140-9E05-F402B0D52AFB}" type="pres">
      <dgm:prSet presAssocID="{BE0C1E08-7FBB-4A5B-AA88-C4051D668C9C}" presName="vert0" presStyleCnt="0">
        <dgm:presLayoutVars>
          <dgm:dir/>
          <dgm:animOne val="branch"/>
          <dgm:animLvl val="lvl"/>
        </dgm:presLayoutVars>
      </dgm:prSet>
      <dgm:spPr/>
    </dgm:pt>
    <dgm:pt modelId="{6B7792C5-8B47-427F-A816-A38ED2503918}" type="pres">
      <dgm:prSet presAssocID="{A712526B-04DF-43F9-BE3D-B988473AC123}" presName="thickLine" presStyleLbl="alignNode1" presStyleIdx="0" presStyleCnt="2"/>
      <dgm:spPr/>
    </dgm:pt>
    <dgm:pt modelId="{5F6BF10A-FB38-4E1C-9D65-0E43AC65CE5D}" type="pres">
      <dgm:prSet presAssocID="{A712526B-04DF-43F9-BE3D-B988473AC123}" presName="horz1" presStyleCnt="0"/>
      <dgm:spPr/>
    </dgm:pt>
    <dgm:pt modelId="{FA5FDC1C-2C73-4C0F-9F04-9AA870B248CF}" type="pres">
      <dgm:prSet presAssocID="{A712526B-04DF-43F9-BE3D-B988473AC123}" presName="tx1" presStyleLbl="revTx" presStyleIdx="0" presStyleCnt="2"/>
      <dgm:spPr/>
    </dgm:pt>
    <dgm:pt modelId="{FF9A16D5-ADA3-4623-8F1C-EEF9BC4B7556}" type="pres">
      <dgm:prSet presAssocID="{A712526B-04DF-43F9-BE3D-B988473AC123}" presName="vert1" presStyleCnt="0"/>
      <dgm:spPr/>
    </dgm:pt>
    <dgm:pt modelId="{73703A8F-BFAB-4998-9960-B414F8907F70}" type="pres">
      <dgm:prSet presAssocID="{A89FD711-D201-4273-B68B-B16CD67475F4}" presName="thickLine" presStyleLbl="alignNode1" presStyleIdx="1" presStyleCnt="2"/>
      <dgm:spPr/>
    </dgm:pt>
    <dgm:pt modelId="{ADEEAC71-25BC-426B-AC41-A5779BBC3DCB}" type="pres">
      <dgm:prSet presAssocID="{A89FD711-D201-4273-B68B-B16CD67475F4}" presName="horz1" presStyleCnt="0"/>
      <dgm:spPr/>
    </dgm:pt>
    <dgm:pt modelId="{FFE9F186-1A76-42CD-A3C4-9212F5F55979}" type="pres">
      <dgm:prSet presAssocID="{A89FD711-D201-4273-B68B-B16CD67475F4}" presName="tx1" presStyleLbl="revTx" presStyleIdx="1" presStyleCnt="2"/>
      <dgm:spPr/>
    </dgm:pt>
    <dgm:pt modelId="{13E67F8C-1069-42D4-AE84-A4AC2A32CE23}" type="pres">
      <dgm:prSet presAssocID="{A89FD711-D201-4273-B68B-B16CD67475F4}" presName="vert1" presStyleCnt="0"/>
      <dgm:spPr/>
    </dgm:pt>
  </dgm:ptLst>
  <dgm:cxnLst>
    <dgm:cxn modelId="{9AF2C51F-F3AD-4520-8DA5-663245F7E4DB}" type="presOf" srcId="{A89FD711-D201-4273-B68B-B16CD67475F4}" destId="{FFE9F186-1A76-42CD-A3C4-9212F5F55979}" srcOrd="0" destOrd="0" presId="urn:microsoft.com/office/officeart/2008/layout/LinedList"/>
    <dgm:cxn modelId="{B3F3C65B-56D7-4E23-B99C-5521A62BCBB6}" srcId="{BE0C1E08-7FBB-4A5B-AA88-C4051D668C9C}" destId="{A89FD711-D201-4273-B68B-B16CD67475F4}" srcOrd="1" destOrd="0" parTransId="{844FBB4C-6D3F-4976-A6DF-7B694C6DA185}" sibTransId="{A10248BD-625B-48A2-8795-89D6F07E8358}"/>
    <dgm:cxn modelId="{A8A39C94-28C2-4E22-934A-BC9B0C1B8EC6}" type="presOf" srcId="{BE0C1E08-7FBB-4A5B-AA88-C4051D668C9C}" destId="{4A2B7696-854B-4140-9E05-F402B0D52AFB}" srcOrd="0" destOrd="0" presId="urn:microsoft.com/office/officeart/2008/layout/LinedList"/>
    <dgm:cxn modelId="{A8D7DDA6-39AE-466D-A3E2-CB7030B923AC}" srcId="{BE0C1E08-7FBB-4A5B-AA88-C4051D668C9C}" destId="{A712526B-04DF-43F9-BE3D-B988473AC123}" srcOrd="0" destOrd="0" parTransId="{7C894C08-6651-4E7A-A7D5-C573DB24C734}" sibTransId="{2383E37F-052A-4A70-A6AA-BF8D33A25D28}"/>
    <dgm:cxn modelId="{9F7014C3-B9BB-47D7-9028-707C4CA47EE9}" type="presOf" srcId="{A712526B-04DF-43F9-BE3D-B988473AC123}" destId="{FA5FDC1C-2C73-4C0F-9F04-9AA870B248CF}" srcOrd="0" destOrd="0" presId="urn:microsoft.com/office/officeart/2008/layout/LinedList"/>
    <dgm:cxn modelId="{67EA9F2E-A8E8-45D0-9EEA-5CEF5AA7211E}" type="presParOf" srcId="{4A2B7696-854B-4140-9E05-F402B0D52AFB}" destId="{6B7792C5-8B47-427F-A816-A38ED2503918}" srcOrd="0" destOrd="0" presId="urn:microsoft.com/office/officeart/2008/layout/LinedList"/>
    <dgm:cxn modelId="{2BBEFA73-65EA-4904-9A65-7CB9ACD81AC8}" type="presParOf" srcId="{4A2B7696-854B-4140-9E05-F402B0D52AFB}" destId="{5F6BF10A-FB38-4E1C-9D65-0E43AC65CE5D}" srcOrd="1" destOrd="0" presId="urn:microsoft.com/office/officeart/2008/layout/LinedList"/>
    <dgm:cxn modelId="{E3F7D3D7-F540-4169-A53E-C96CC9E01656}" type="presParOf" srcId="{5F6BF10A-FB38-4E1C-9D65-0E43AC65CE5D}" destId="{FA5FDC1C-2C73-4C0F-9F04-9AA870B248CF}" srcOrd="0" destOrd="0" presId="urn:microsoft.com/office/officeart/2008/layout/LinedList"/>
    <dgm:cxn modelId="{832D611A-2D05-494B-B1EB-BE5F05355092}" type="presParOf" srcId="{5F6BF10A-FB38-4E1C-9D65-0E43AC65CE5D}" destId="{FF9A16D5-ADA3-4623-8F1C-EEF9BC4B7556}" srcOrd="1" destOrd="0" presId="urn:microsoft.com/office/officeart/2008/layout/LinedList"/>
    <dgm:cxn modelId="{5BCA5490-D6AF-44F9-B86F-9170CBC659EC}" type="presParOf" srcId="{4A2B7696-854B-4140-9E05-F402B0D52AFB}" destId="{73703A8F-BFAB-4998-9960-B414F8907F70}" srcOrd="2" destOrd="0" presId="urn:microsoft.com/office/officeart/2008/layout/LinedList"/>
    <dgm:cxn modelId="{4B53DD6C-4163-4FB5-B651-19392BD664C7}" type="presParOf" srcId="{4A2B7696-854B-4140-9E05-F402B0D52AFB}" destId="{ADEEAC71-25BC-426B-AC41-A5779BBC3DCB}" srcOrd="3" destOrd="0" presId="urn:microsoft.com/office/officeart/2008/layout/LinedList"/>
    <dgm:cxn modelId="{BD21C093-F56B-4ABC-A588-84E256433D0C}" type="presParOf" srcId="{ADEEAC71-25BC-426B-AC41-A5779BBC3DCB}" destId="{FFE9F186-1A76-42CD-A3C4-9212F5F55979}" srcOrd="0" destOrd="0" presId="urn:microsoft.com/office/officeart/2008/layout/LinedList"/>
    <dgm:cxn modelId="{B7595464-E9B3-4E91-B10A-BAD1466C6391}" type="presParOf" srcId="{ADEEAC71-25BC-426B-AC41-A5779BBC3DCB}" destId="{13E67F8C-1069-42D4-AE84-A4AC2A32CE23}"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755099-04A9-480F-A94A-CC04674DF719}">
      <dsp:nvSpPr>
        <dsp:cNvPr id="0" name=""/>
        <dsp:cNvSpPr/>
      </dsp:nvSpPr>
      <dsp:spPr>
        <a:xfrm>
          <a:off x="1263" y="214746"/>
          <a:ext cx="4436205" cy="2816990"/>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E338F230-0D93-4E92-BA1C-C8E8AD175E19}">
      <dsp:nvSpPr>
        <dsp:cNvPr id="0" name=""/>
        <dsp:cNvSpPr/>
      </dsp:nvSpPr>
      <dsp:spPr>
        <a:xfrm>
          <a:off x="494175" y="683012"/>
          <a:ext cx="4436205" cy="2816990"/>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When a researcher purposefully </a:t>
          </a:r>
          <a:r>
            <a:rPr lang="en-US" sz="2700" u="sng" kern="1200" dirty="0"/>
            <a:t>manipulates</a:t>
          </a:r>
          <a:r>
            <a:rPr lang="en-US" sz="2700" kern="1200" dirty="0"/>
            <a:t> one or more </a:t>
          </a:r>
          <a:r>
            <a:rPr lang="en-US" sz="2700" u="sng" kern="1200" dirty="0"/>
            <a:t>variables</a:t>
          </a:r>
          <a:r>
            <a:rPr lang="en-US" sz="2700" kern="1200" dirty="0"/>
            <a:t> in the hope of seeing how this manipulation </a:t>
          </a:r>
          <a:r>
            <a:rPr lang="en-US" sz="2700" u="sng" kern="1200" dirty="0"/>
            <a:t>affects other variables</a:t>
          </a:r>
          <a:r>
            <a:rPr lang="en-US" sz="2700" kern="1200" dirty="0"/>
            <a:t> of interest.</a:t>
          </a:r>
        </a:p>
      </dsp:txBody>
      <dsp:txXfrm>
        <a:off x="576682" y="765519"/>
        <a:ext cx="4271191" cy="2651976"/>
      </dsp:txXfrm>
    </dsp:sp>
    <dsp:sp modelId="{8A8F1A11-D0EF-4DE6-8EF3-5CF0A27EDF71}">
      <dsp:nvSpPr>
        <dsp:cNvPr id="0" name=""/>
        <dsp:cNvSpPr/>
      </dsp:nvSpPr>
      <dsp:spPr>
        <a:xfrm>
          <a:off x="5423293" y="214746"/>
          <a:ext cx="4436205" cy="2816990"/>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605A0626-ADBE-4B8F-B9A0-2262BA72BFB4}">
      <dsp:nvSpPr>
        <dsp:cNvPr id="0" name=""/>
        <dsp:cNvSpPr/>
      </dsp:nvSpPr>
      <dsp:spPr>
        <a:xfrm>
          <a:off x="5916205" y="683012"/>
          <a:ext cx="4436205" cy="2816990"/>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In other words, an experiment is a method in which a researcher </a:t>
          </a:r>
          <a:r>
            <a:rPr lang="en-US" sz="2700" u="sng" kern="1200" dirty="0"/>
            <a:t>controls the independent variable </a:t>
          </a:r>
          <a:r>
            <a:rPr lang="en-US" sz="2700" kern="1200" dirty="0"/>
            <a:t>to see if it </a:t>
          </a:r>
          <a:r>
            <a:rPr lang="en-US" sz="2700" u="sng" kern="1200" dirty="0"/>
            <a:t>causes an outcome/dependent variable</a:t>
          </a:r>
          <a:r>
            <a:rPr lang="en-US" sz="2700" kern="1200" dirty="0"/>
            <a:t>.</a:t>
          </a:r>
        </a:p>
      </dsp:txBody>
      <dsp:txXfrm>
        <a:off x="5998712" y="765519"/>
        <a:ext cx="4271191" cy="26519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6486FC-DD49-4BD8-969C-552A7AC3B3D2}">
      <dsp:nvSpPr>
        <dsp:cNvPr id="0" name=""/>
        <dsp:cNvSpPr/>
      </dsp:nvSpPr>
      <dsp:spPr>
        <a:xfrm>
          <a:off x="1666880" y="290300"/>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600CFA-C0D2-444F-8D81-B9B69379ACC7}">
      <dsp:nvSpPr>
        <dsp:cNvPr id="0" name=""/>
        <dsp:cNvSpPr/>
      </dsp:nvSpPr>
      <dsp:spPr>
        <a:xfrm>
          <a:off x="478880" y="2704448"/>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kern="1200" dirty="0"/>
            <a:t>To establish </a:t>
          </a:r>
          <a:r>
            <a:rPr lang="en-US" sz="2800" kern="1200" dirty="0">
              <a:solidFill>
                <a:srgbClr val="FF0AE4"/>
              </a:solidFill>
            </a:rPr>
            <a:t>time order</a:t>
          </a:r>
          <a:endParaRPr lang="en-US" sz="2800" kern="1200" dirty="0"/>
        </a:p>
      </dsp:txBody>
      <dsp:txXfrm>
        <a:off x="478880" y="2704448"/>
        <a:ext cx="4320000" cy="720000"/>
      </dsp:txXfrm>
    </dsp:sp>
    <dsp:sp modelId="{2BB794E7-86A0-4817-9D9C-6E876AC1E5E4}">
      <dsp:nvSpPr>
        <dsp:cNvPr id="0" name=""/>
        <dsp:cNvSpPr/>
      </dsp:nvSpPr>
      <dsp:spPr>
        <a:xfrm>
          <a:off x="6742881" y="290300"/>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4B314C-1085-44E0-838E-5E7C96B7019E}">
      <dsp:nvSpPr>
        <dsp:cNvPr id="0" name=""/>
        <dsp:cNvSpPr/>
      </dsp:nvSpPr>
      <dsp:spPr>
        <a:xfrm>
          <a:off x="5554880" y="2704448"/>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kern="1200" dirty="0"/>
            <a:t>To establish </a:t>
          </a:r>
          <a:r>
            <a:rPr lang="en-US" sz="2800" kern="1200" dirty="0">
              <a:solidFill>
                <a:srgbClr val="FF0AE4"/>
              </a:solidFill>
            </a:rPr>
            <a:t>causality</a:t>
          </a:r>
          <a:endParaRPr lang="en-US" sz="2800" kern="1200" dirty="0"/>
        </a:p>
      </dsp:txBody>
      <dsp:txXfrm>
        <a:off x="5554880" y="2704448"/>
        <a:ext cx="432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7792C5-8B47-427F-A816-A38ED2503918}">
      <dsp:nvSpPr>
        <dsp:cNvPr id="0" name=""/>
        <dsp:cNvSpPr/>
      </dsp:nvSpPr>
      <dsp:spPr>
        <a:xfrm>
          <a:off x="0" y="0"/>
          <a:ext cx="6266011" cy="0"/>
        </a:xfrm>
        <a:prstGeom prst="lin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0000"/>
                <a:lumMod val="90000"/>
              </a:schemeClr>
            </a:gs>
          </a:gsLst>
          <a:lin ang="5400000" scaled="0"/>
        </a:gradFill>
        <a:ln w="9525" cap="rnd" cmpd="sng" algn="ctr">
          <a:solidFill>
            <a:schemeClr val="accent2">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FA5FDC1C-2C73-4C0F-9F04-9AA870B248CF}">
      <dsp:nvSpPr>
        <dsp:cNvPr id="0" name=""/>
        <dsp:cNvSpPr/>
      </dsp:nvSpPr>
      <dsp:spPr>
        <a:xfrm>
          <a:off x="0" y="0"/>
          <a:ext cx="6266011" cy="2449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You will need to discuss each of the 8 internal threats to validity for two different experimental designs. And then access the external validity as well.</a:t>
          </a:r>
        </a:p>
      </dsp:txBody>
      <dsp:txXfrm>
        <a:off x="0" y="0"/>
        <a:ext cx="6266011" cy="2449773"/>
      </dsp:txXfrm>
    </dsp:sp>
    <dsp:sp modelId="{73703A8F-BFAB-4998-9960-B414F8907F70}">
      <dsp:nvSpPr>
        <dsp:cNvPr id="0" name=""/>
        <dsp:cNvSpPr/>
      </dsp:nvSpPr>
      <dsp:spPr>
        <a:xfrm>
          <a:off x="0" y="2449773"/>
          <a:ext cx="6266011" cy="0"/>
        </a:xfrm>
        <a:prstGeom prst="line">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0000"/>
                <a:lumMod val="90000"/>
              </a:schemeClr>
            </a:gs>
          </a:gsLst>
          <a:lin ang="5400000" scaled="0"/>
        </a:gradFill>
        <a:ln w="9525" cap="rnd" cmpd="sng" algn="ctr">
          <a:solidFill>
            <a:schemeClr val="accent3">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FFE9F186-1A76-42CD-A3C4-9212F5F55979}">
      <dsp:nvSpPr>
        <dsp:cNvPr id="0" name=""/>
        <dsp:cNvSpPr/>
      </dsp:nvSpPr>
      <dsp:spPr>
        <a:xfrm>
          <a:off x="0" y="2449773"/>
          <a:ext cx="6266011" cy="2449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You will need to propose an experiment related to your topic in this class. </a:t>
          </a:r>
        </a:p>
      </dsp:txBody>
      <dsp:txXfrm>
        <a:off x="0" y="2449773"/>
        <a:ext cx="6266011" cy="244977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0.25206</cdr:x>
      <cdr:y>0.24381</cdr:y>
    </cdr:from>
    <cdr:to>
      <cdr:x>0.79373</cdr:x>
      <cdr:y>0.55631</cdr:y>
    </cdr:to>
    <cdr:cxnSp macro="">
      <cdr:nvCxnSpPr>
        <cdr:cNvPr id="2" name="Straight Connector 1">
          <a:extLst xmlns:a="http://schemas.openxmlformats.org/drawingml/2006/main">
            <a:ext uri="{FF2B5EF4-FFF2-40B4-BE49-F238E27FC236}">
              <a16:creationId xmlns:a16="http://schemas.microsoft.com/office/drawing/2014/main" id="{D6FE60B6-9D4A-481D-BFEC-537A792DFAD8}"/>
            </a:ext>
          </a:extLst>
        </cdr:cNvPr>
        <cdr:cNvCxnSpPr/>
      </cdr:nvCxnSpPr>
      <cdr:spPr>
        <a:xfrm xmlns:a="http://schemas.openxmlformats.org/drawingml/2006/main" flipV="1">
          <a:off x="691458" y="445883"/>
          <a:ext cx="1485900" cy="571500"/>
        </a:xfrm>
        <a:prstGeom xmlns:a="http://schemas.openxmlformats.org/drawingml/2006/main" prst="line">
          <a:avLst/>
        </a:prstGeom>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1</cdr:x>
      <cdr:y>0.70194</cdr:y>
    </cdr:from>
    <cdr:to>
      <cdr:x>1</cdr:x>
      <cdr:y>1</cdr:y>
    </cdr:to>
    <cdr:cxnSp macro="">
      <cdr:nvCxnSpPr>
        <cdr:cNvPr id="2" name="Line 7">
          <a:extLst xmlns:a="http://schemas.openxmlformats.org/drawingml/2006/main">
            <a:ext uri="{FF2B5EF4-FFF2-40B4-BE49-F238E27FC236}">
              <a16:creationId xmlns:a16="http://schemas.microsoft.com/office/drawing/2014/main" id="{D4F5BCBA-CF7C-4867-9D55-5CDC0782B765}"/>
            </a:ext>
          </a:extLst>
        </cdr:cNvPr>
        <cdr:cNvCxnSpPr>
          <a:cxnSpLocks xmlns:a="http://schemas.openxmlformats.org/drawingml/2006/main" noChangeShapeType="1"/>
        </cdr:cNvCxnSpPr>
      </cdr:nvCxnSpPr>
      <cdr:spPr bwMode="auto">
        <a:xfrm xmlns:a="http://schemas.openxmlformats.org/drawingml/2006/main">
          <a:off x="5233670" y="5426075"/>
          <a:ext cx="0" cy="1371600"/>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a:extLst xmlns:a="http://schemas.openxmlformats.org/drawingml/2006/main">
          <a:ext uri="{909E8E84-426E-40DD-AFC4-6F175D3DCCD1}">
            <a14:hiddenFill xmlns:a14="http://schemas.microsoft.com/office/drawing/2010/main">
              <a:noFill/>
            </a14:hiddenFill>
          </a:ext>
        </a:extLst>
      </cdr:spPr>
    </cdr:cxnSp>
  </cdr:relSizeAnchor>
  <cdr:relSizeAnchor xmlns:cdr="http://schemas.openxmlformats.org/drawingml/2006/chartDrawing">
    <cdr:from>
      <cdr:x>1</cdr:x>
      <cdr:y>0.70194</cdr:y>
    </cdr:from>
    <cdr:to>
      <cdr:x>1</cdr:x>
      <cdr:y>1</cdr:y>
    </cdr:to>
    <cdr:cxnSp macro="">
      <cdr:nvCxnSpPr>
        <cdr:cNvPr id="3" name="Line 7">
          <a:extLst xmlns:a="http://schemas.openxmlformats.org/drawingml/2006/main">
            <a:ext uri="{FF2B5EF4-FFF2-40B4-BE49-F238E27FC236}">
              <a16:creationId xmlns:a16="http://schemas.microsoft.com/office/drawing/2014/main" id="{301C6BD5-AEE2-45EE-8333-61151368E1D2}"/>
            </a:ext>
          </a:extLst>
        </cdr:cNvPr>
        <cdr:cNvCxnSpPr>
          <a:cxnSpLocks xmlns:a="http://schemas.openxmlformats.org/drawingml/2006/main" noChangeShapeType="1"/>
        </cdr:cNvCxnSpPr>
      </cdr:nvCxnSpPr>
      <cdr:spPr bwMode="auto">
        <a:xfrm xmlns:a="http://schemas.openxmlformats.org/drawingml/2006/main">
          <a:off x="5233670" y="5426075"/>
          <a:ext cx="0" cy="1371600"/>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a:extLst xmlns:a="http://schemas.openxmlformats.org/drawingml/2006/main">
          <a:ext uri="{909E8E84-426E-40DD-AFC4-6F175D3DCCD1}">
            <a14:hiddenFill xmlns:a14="http://schemas.microsoft.com/office/drawing/2010/main">
              <a:noFill/>
            </a14:hiddenFill>
          </a:ext>
        </a:extLst>
      </cdr:spPr>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307487-7FE5-4D0C-9688-60E84D556A6C}" type="datetimeFigureOut">
              <a:rPr lang="en-US" smtClean="0"/>
              <a:t>3/22/2021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1773E1-70E3-4F80-BCC8-8A99E8143731}" type="slidenum">
              <a:rPr lang="en-US" smtClean="0"/>
              <a:t>‹#›</a:t>
            </a:fld>
            <a:endParaRPr lang="en-US"/>
          </a:p>
        </p:txBody>
      </p:sp>
    </p:spTree>
    <p:extLst>
      <p:ext uri="{BB962C8B-B14F-4D97-AF65-F5344CB8AC3E}">
        <p14:creationId xmlns:p14="http://schemas.microsoft.com/office/powerpoint/2010/main" val="2815304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a:spcBef>
                <a:spcPts val="0"/>
              </a:spcBef>
              <a:spcAft>
                <a:spcPts val="0"/>
              </a:spcAft>
              <a:buFont typeface="Courier New" panose="02070309020205020404" pitchFamily="49" charset="0"/>
              <a:buChar char="o"/>
            </a:pPr>
            <a:r>
              <a:rPr lang="en-US" sz="1800" dirty="0">
                <a:effectLst/>
                <a:highlight>
                  <a:srgbClr val="D3D3D3"/>
                </a:highlight>
                <a:latin typeface="Cambria" panose="02040503050406030204" pitchFamily="18" charset="0"/>
                <a:ea typeface="MS Mincho" panose="02020609040205080304" pitchFamily="49" charset="-128"/>
                <a:cs typeface="Times New Roman" panose="02020603050405020304" pitchFamily="18" charset="0"/>
              </a:rPr>
              <a:t>Example 2: People remember health information that includes images than information that does not include information.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800" dirty="0">
                <a:effectLst/>
                <a:highlight>
                  <a:srgbClr val="D3D3D3"/>
                </a:highlight>
                <a:latin typeface="Cambria" panose="02040503050406030204" pitchFamily="18" charset="0"/>
                <a:ea typeface="MS Mincho" panose="02020609040205080304" pitchFamily="49" charset="-128"/>
                <a:cs typeface="Times New Roman" panose="02020603050405020304" pitchFamily="18" charset="0"/>
              </a:rPr>
              <a:t>Question: What is the IV? (Health Information with Images or No Images) What is the DV? (Recall of Health Information)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61773E1-70E3-4F80-BCC8-8A99E8143731}" type="slidenum">
              <a:rPr lang="en-US" smtClean="0"/>
              <a:t>7</a:t>
            </a:fld>
            <a:endParaRPr lang="en-US"/>
          </a:p>
        </p:txBody>
      </p:sp>
    </p:spTree>
    <p:extLst>
      <p:ext uri="{BB962C8B-B14F-4D97-AF65-F5344CB8AC3E}">
        <p14:creationId xmlns:p14="http://schemas.microsoft.com/office/powerpoint/2010/main" val="3408670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rPr>
              <a:t>Example of when this can go wrong: </a:t>
            </a:r>
            <a:r>
              <a:rPr lang="en-US" sz="1800" dirty="0">
                <a:effectLst/>
                <a:latin typeface="Cambria" panose="02040503050406030204" pitchFamily="18" charset="0"/>
                <a:ea typeface="MS Mincho" panose="02020609040205080304" pitchFamily="49" charset="-128"/>
                <a:cs typeface="Times New Roman" panose="02020603050405020304" pitchFamily="18" charset="0"/>
              </a:rPr>
              <a:t>You want to conduct a study on how presidential debates impact young people. You have two rooms of randomly assigned students who are watching the first presidential debate. You want to manipulate the mode of watching: Either on Fox News or on MSNBC News. However, the researcher accidently allows the Fox News group to view the pre-debate coverage and post-debate coverage, while the MSNBC group views no pre-debate or post-debate coverage. Thus, how can we know if the debate played on the different channels made the differences in group scores rather than the pre-debate or post-debate coverage? </a:t>
            </a:r>
            <a:r>
              <a:rPr lang="en-US" sz="1800" dirty="0">
                <a:effectLst/>
                <a:latin typeface="Cambria" panose="02040503050406030204" pitchFamily="18" charset="0"/>
                <a:ea typeface="MS Mincho" panose="02020609040205080304" pitchFamily="49" charset="-128"/>
                <a:cs typeface="Times New Roman" panose="02020603050405020304" pitchFamily="18" charset="0"/>
                <a:sym typeface="Wingdings" panose="05000000000000000000" pitchFamily="2" charset="2"/>
              </a:rPr>
              <a:t></a:t>
            </a:r>
            <a:r>
              <a:rPr lang="en-US" sz="1800" dirty="0">
                <a:effectLst/>
                <a:latin typeface="Cambria" panose="02040503050406030204" pitchFamily="18" charset="0"/>
                <a:ea typeface="MS Mincho" panose="02020609040205080304" pitchFamily="49" charset="-128"/>
                <a:cs typeface="Times New Roman" panose="02020603050405020304" pitchFamily="18" charset="0"/>
              </a:rPr>
              <a:t> We can’t.</a:t>
            </a:r>
          </a:p>
          <a:p>
            <a:endParaRPr lang="en-US" dirty="0"/>
          </a:p>
        </p:txBody>
      </p:sp>
      <p:sp>
        <p:nvSpPr>
          <p:cNvPr id="4" name="Slide Number Placeholder 3"/>
          <p:cNvSpPr>
            <a:spLocks noGrp="1"/>
          </p:cNvSpPr>
          <p:nvPr>
            <p:ph type="sldNum" sz="quarter" idx="5"/>
          </p:nvPr>
        </p:nvSpPr>
        <p:spPr/>
        <p:txBody>
          <a:bodyPr/>
          <a:lstStyle/>
          <a:p>
            <a:fld id="{161773E1-70E3-4F80-BCC8-8A99E8143731}" type="slidenum">
              <a:rPr lang="en-US" smtClean="0"/>
              <a:t>9</a:t>
            </a:fld>
            <a:endParaRPr lang="en-US"/>
          </a:p>
        </p:txBody>
      </p:sp>
    </p:spTree>
    <p:extLst>
      <p:ext uri="{BB962C8B-B14F-4D97-AF65-F5344CB8AC3E}">
        <p14:creationId xmlns:p14="http://schemas.microsoft.com/office/powerpoint/2010/main" val="3196212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you want to show photos of chocolate to people and see if their favorite ice cream changes to chocolate after you show them photos of chocolate.</a:t>
            </a:r>
          </a:p>
          <a:p>
            <a:r>
              <a:rPr lang="en-US" dirty="0"/>
              <a:t>Treatment group: photos of chocolate, ask them their favorite ice cream flavor.</a:t>
            </a:r>
          </a:p>
          <a:p>
            <a:r>
              <a:rPr lang="en-US" dirty="0"/>
              <a:t>Control group: no photos of chocolate, but you still ask them what their favorite ice cream flavor is.</a:t>
            </a:r>
          </a:p>
          <a:p>
            <a:r>
              <a:rPr lang="en-US" dirty="0"/>
              <a:t>See how we still ask the control group what their favorite ice cream is in order to establish the variable of interest ‘baseline’ or ‘comparison’ number to the treatment group.</a:t>
            </a:r>
          </a:p>
        </p:txBody>
      </p:sp>
      <p:sp>
        <p:nvSpPr>
          <p:cNvPr id="4" name="Slide Number Placeholder 3"/>
          <p:cNvSpPr>
            <a:spLocks noGrp="1"/>
          </p:cNvSpPr>
          <p:nvPr>
            <p:ph type="sldNum" sz="quarter" idx="5"/>
          </p:nvPr>
        </p:nvSpPr>
        <p:spPr/>
        <p:txBody>
          <a:bodyPr/>
          <a:lstStyle/>
          <a:p>
            <a:fld id="{161773E1-70E3-4F80-BCC8-8A99E8143731}" type="slidenum">
              <a:rPr lang="en-US" smtClean="0"/>
              <a:t>11</a:t>
            </a:fld>
            <a:endParaRPr lang="en-US"/>
          </a:p>
        </p:txBody>
      </p:sp>
    </p:spTree>
    <p:extLst>
      <p:ext uri="{BB962C8B-B14F-4D97-AF65-F5344CB8AC3E}">
        <p14:creationId xmlns:p14="http://schemas.microsoft.com/office/powerpoint/2010/main" val="3298698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On-screen question: What type of experimental design is the following scenario? A researcher shows an advertising message to students in their class. All of the students in the class saw the same message. There were no control groups and no random assignment. They give the class a survey afterwards to gauge the students’ interest in the advertising. What type of experimental design is this?</a:t>
            </a:r>
          </a:p>
          <a:p>
            <a:pPr marL="171450" indent="-171450">
              <a:buFontTx/>
              <a:buChar char="-"/>
            </a:pPr>
            <a:r>
              <a:rPr lang="en-US" dirty="0"/>
              <a:t>Correct answer: One shot case study</a:t>
            </a:r>
          </a:p>
          <a:p>
            <a:pPr marL="171450" indent="-171450">
              <a:buFontTx/>
              <a:buChar char="-"/>
            </a:pPr>
            <a:endParaRPr lang="en-US" dirty="0"/>
          </a:p>
          <a:p>
            <a:pPr marL="0" indent="0">
              <a:buFontTx/>
              <a:buNone/>
            </a:pPr>
            <a:r>
              <a:rPr lang="en-US" dirty="0"/>
              <a:t>Another scenario: A researcher randomly assigns participants to either view a movie or a documentary about the same topic. There is no control group, just these two comparison groups. The researcher does not do any pretest, just a posttest. What type of experimental design is this?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Correct answer: </a:t>
            </a:r>
            <a:r>
              <a:rPr lang="en-US" sz="1800" dirty="0">
                <a:effectLst/>
                <a:latin typeface="Cambria" panose="02040503050406030204" pitchFamily="18" charset="0"/>
                <a:ea typeface="Times New Roman" panose="02020603050405020304" pitchFamily="18" charset="0"/>
                <a:cs typeface="Times New Roman" panose="02020603050405020304" pitchFamily="18" charset="0"/>
              </a:rPr>
              <a:t>Two-group post-test only</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161773E1-70E3-4F80-BCC8-8A99E8143731}" type="slidenum">
              <a:rPr lang="en-US" smtClean="0"/>
              <a:t>30</a:t>
            </a:fld>
            <a:endParaRPr lang="en-US"/>
          </a:p>
        </p:txBody>
      </p:sp>
    </p:spTree>
    <p:extLst>
      <p:ext uri="{BB962C8B-B14F-4D97-AF65-F5344CB8AC3E}">
        <p14:creationId xmlns:p14="http://schemas.microsoft.com/office/powerpoint/2010/main" val="2010069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1773E1-70E3-4F80-BCC8-8A99E8143731}" type="slidenum">
              <a:rPr lang="en-US" smtClean="0"/>
              <a:t>34</a:t>
            </a:fld>
            <a:endParaRPr lang="en-US"/>
          </a:p>
        </p:txBody>
      </p:sp>
    </p:spTree>
    <p:extLst>
      <p:ext uri="{BB962C8B-B14F-4D97-AF65-F5344CB8AC3E}">
        <p14:creationId xmlns:p14="http://schemas.microsoft.com/office/powerpoint/2010/main" val="2643933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1773E1-70E3-4F80-BCC8-8A99E8143731}" type="slidenum">
              <a:rPr lang="en-US" smtClean="0"/>
              <a:t>35</a:t>
            </a:fld>
            <a:endParaRPr lang="en-US"/>
          </a:p>
        </p:txBody>
      </p:sp>
    </p:spTree>
    <p:extLst>
      <p:ext uri="{BB962C8B-B14F-4D97-AF65-F5344CB8AC3E}">
        <p14:creationId xmlns:p14="http://schemas.microsoft.com/office/powerpoint/2010/main" val="443427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mbria" panose="02040503050406030204" pitchFamily="18" charset="0"/>
                <a:ea typeface="MS Mincho" panose="02020609040205080304" pitchFamily="49" charset="-128"/>
                <a:cs typeface="Times New Roman" panose="02020603050405020304" pitchFamily="18" charset="0"/>
              </a:rPr>
              <a:t>3. Rule out rival explanations example: We want to see if conservative news media use causes less supportive opinions about same-sex marriage. You conduct an experiment, where you expose people to conservative news media and then measure their support of same-sex marriage. How do we know that political party ID isn’t the explanation for conservative news media use and opinions about same-sex marriage? Political party ID could be causing both.</a:t>
            </a:r>
          </a:p>
          <a:p>
            <a:endParaRPr lang="en-US" dirty="0"/>
          </a:p>
        </p:txBody>
      </p:sp>
      <p:sp>
        <p:nvSpPr>
          <p:cNvPr id="4" name="Slide Number Placeholder 3"/>
          <p:cNvSpPr>
            <a:spLocks noGrp="1"/>
          </p:cNvSpPr>
          <p:nvPr>
            <p:ph type="sldNum" sz="quarter" idx="5"/>
          </p:nvPr>
        </p:nvSpPr>
        <p:spPr/>
        <p:txBody>
          <a:bodyPr/>
          <a:lstStyle/>
          <a:p>
            <a:fld id="{161773E1-70E3-4F80-BCC8-8A99E8143731}" type="slidenum">
              <a:rPr lang="en-US" smtClean="0"/>
              <a:t>36</a:t>
            </a:fld>
            <a:endParaRPr lang="en-US"/>
          </a:p>
        </p:txBody>
      </p:sp>
    </p:spTree>
    <p:extLst>
      <p:ext uri="{BB962C8B-B14F-4D97-AF65-F5344CB8AC3E}">
        <p14:creationId xmlns:p14="http://schemas.microsoft.com/office/powerpoint/2010/main" val="383417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3/22/2021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508280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3/22/2021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65516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3/22/2021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66120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3/22/2021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03605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3/22/2021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9299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3/22/2021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729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3/22/2021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01489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3/22/2021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769114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3/22/2021</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42305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3/22/2021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7392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3/22/2021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77243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3/22/2021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828532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3/22/2021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97252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3/22/2021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92141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3/22/2021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39391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3/22/2021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949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3/22/2021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47370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3/22/2021</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36207152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2.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3.xml"/><Relationship Id="rId4" Type="http://schemas.openxmlformats.org/officeDocument/2006/relationships/image" Target="../media/image6.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4.xml"/><Relationship Id="rId4" Type="http://schemas.openxmlformats.org/officeDocument/2006/relationships/image" Target="../media/image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4.svg"/><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8.svg"/><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png"/><Relationship Id="rId7" Type="http://schemas.openxmlformats.org/officeDocument/2006/relationships/diagramColors" Target="../diagrams/colors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A05AC74-6838-4CD9-B157-B3BB3E2F5415}"/>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10"/>
            <a:ext cx="12191980" cy="6857990"/>
          </a:xfrm>
          <a:prstGeom prst="rect">
            <a:avLst/>
          </a:prstGeom>
        </p:spPr>
      </p:pic>
      <p:sp useBgFill="1">
        <p:nvSpPr>
          <p:cNvPr id="83" name="Freeform 5">
            <a:extLst>
              <a:ext uri="{FF2B5EF4-FFF2-40B4-BE49-F238E27FC236}">
                <a16:creationId xmlns:a16="http://schemas.microsoft.com/office/drawing/2014/main" id="{608EAA06-5488-416B-B2B2-E55213011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99829" y="1101852"/>
            <a:ext cx="4254640" cy="4654297"/>
          </a:xfrm>
          <a:prstGeom prst="round2SameRect">
            <a:avLst>
              <a:gd name="adj1" fmla="val 5146"/>
              <a:gd name="adj2" fmla="val 400"/>
            </a:avLst>
          </a:pr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804336" y="1623412"/>
            <a:ext cx="3503122" cy="2287229"/>
          </a:xfrm>
        </p:spPr>
        <p:txBody>
          <a:bodyPr>
            <a:normAutofit/>
          </a:bodyPr>
          <a:lstStyle/>
          <a:p>
            <a:pPr algn="l"/>
            <a:r>
              <a:rPr lang="en-US" sz="4400" dirty="0"/>
              <a:t>Experimental Design Basics</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804335" y="4009771"/>
            <a:ext cx="3503122" cy="1244361"/>
          </a:xfrm>
        </p:spPr>
        <p:txBody>
          <a:bodyPr>
            <a:normAutofit/>
          </a:bodyPr>
          <a:lstStyle/>
          <a:p>
            <a:pPr algn="l"/>
            <a:r>
              <a:rPr lang="en-US" sz="2800" dirty="0">
                <a:solidFill>
                  <a:schemeClr val="accent1"/>
                </a:solidFill>
              </a:rPr>
              <a:t>Week 9, Video 1</a:t>
            </a:r>
          </a:p>
        </p:txBody>
      </p:sp>
      <p:sp>
        <p:nvSpPr>
          <p:cNvPr id="4" name="Speech Bubble: Rectangle with Corners Rounded 3">
            <a:extLst>
              <a:ext uri="{FF2B5EF4-FFF2-40B4-BE49-F238E27FC236}">
                <a16:creationId xmlns:a16="http://schemas.microsoft.com/office/drawing/2014/main" id="{7EFDDFDC-23FE-4E3B-B1C5-C78345A78A67}"/>
              </a:ext>
            </a:extLst>
          </p:cNvPr>
          <p:cNvSpPr/>
          <p:nvPr/>
        </p:nvSpPr>
        <p:spPr>
          <a:xfrm>
            <a:off x="6893169" y="3700468"/>
            <a:ext cx="2526774" cy="1855853"/>
          </a:xfrm>
          <a:prstGeom prst="wedgeRoundRectCallout">
            <a:avLst>
              <a:gd name="adj1" fmla="val -2632"/>
              <a:gd name="adj2" fmla="val 92821"/>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Practice Assignment #6 is due Tues. Apr. 6 @ 11:59 p.m.</a:t>
            </a:r>
          </a:p>
        </p:txBody>
      </p:sp>
    </p:spTree>
    <p:extLst>
      <p:ext uri="{BB962C8B-B14F-4D97-AF65-F5344CB8AC3E}">
        <p14:creationId xmlns:p14="http://schemas.microsoft.com/office/powerpoint/2010/main" val="1946576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5416D-4031-4205-BF28-4C3F0C6E44DB}"/>
              </a:ext>
            </a:extLst>
          </p:cNvPr>
          <p:cNvSpPr>
            <a:spLocks noGrp="1"/>
          </p:cNvSpPr>
          <p:nvPr>
            <p:ph type="title"/>
          </p:nvPr>
        </p:nvSpPr>
        <p:spPr/>
        <p:txBody>
          <a:bodyPr/>
          <a:lstStyle/>
          <a:p>
            <a:r>
              <a:rPr lang="en-US" dirty="0"/>
              <a:t>Week 9 Goals</a:t>
            </a:r>
          </a:p>
        </p:txBody>
      </p:sp>
      <p:sp>
        <p:nvSpPr>
          <p:cNvPr id="3" name="Content Placeholder 2">
            <a:extLst>
              <a:ext uri="{FF2B5EF4-FFF2-40B4-BE49-F238E27FC236}">
                <a16:creationId xmlns:a16="http://schemas.microsoft.com/office/drawing/2014/main" id="{1F1F7ADC-A4C1-4E88-89EA-70EC75F35D89}"/>
              </a:ext>
            </a:extLst>
          </p:cNvPr>
          <p:cNvSpPr>
            <a:spLocks noGrp="1"/>
          </p:cNvSpPr>
          <p:nvPr>
            <p:ph idx="1"/>
          </p:nvPr>
        </p:nvSpPr>
        <p:spPr/>
        <p:txBody>
          <a:bodyPr/>
          <a:lstStyle/>
          <a:p>
            <a:pPr marL="494100" indent="-457200">
              <a:buFont typeface="+mj-lt"/>
              <a:buAutoNum type="arabicPeriod"/>
            </a:pPr>
            <a:r>
              <a:rPr lang="en-US" dirty="0">
                <a:solidFill>
                  <a:srgbClr val="FF0AE4"/>
                </a:solidFill>
              </a:rPr>
              <a:t>Understand the appropriate times to run experiments</a:t>
            </a:r>
          </a:p>
          <a:p>
            <a:pPr marL="494100" indent="-457200">
              <a:buFont typeface="+mj-lt"/>
              <a:buAutoNum type="arabicPeriod"/>
            </a:pPr>
            <a:r>
              <a:rPr lang="en-US" dirty="0">
                <a:solidFill>
                  <a:srgbClr val="FF0AE4"/>
                </a:solidFill>
              </a:rPr>
              <a:t>Explain the basic parts of an experiment </a:t>
            </a:r>
          </a:p>
          <a:p>
            <a:pPr marL="494100" indent="-457200">
              <a:buFont typeface="+mj-lt"/>
              <a:buAutoNum type="arabicPeriod"/>
            </a:pPr>
            <a:r>
              <a:rPr lang="en-US" dirty="0"/>
              <a:t>Identify the threats to internal validity and external validity</a:t>
            </a:r>
          </a:p>
          <a:p>
            <a:pPr marL="494100" indent="-457200">
              <a:buFont typeface="+mj-lt"/>
              <a:buAutoNum type="arabicPeriod"/>
            </a:pPr>
            <a:r>
              <a:rPr lang="en-US" dirty="0"/>
              <a:t>Learn about the types of experimental designs</a:t>
            </a:r>
          </a:p>
          <a:p>
            <a:pPr marL="494100" indent="-457200">
              <a:buFont typeface="+mj-lt"/>
              <a:buAutoNum type="arabicPeriod"/>
            </a:pPr>
            <a:r>
              <a:rPr lang="en-US" dirty="0"/>
              <a:t>Identify the three elements that go into a causal test</a:t>
            </a:r>
          </a:p>
          <a:p>
            <a:pPr marL="494100" indent="-457200">
              <a:buFont typeface="+mj-lt"/>
              <a:buAutoNum type="arabicPeriod"/>
            </a:pPr>
            <a:r>
              <a:rPr lang="en-US" dirty="0"/>
              <a:t>Recognize the steps involved in executing an experiment</a:t>
            </a:r>
          </a:p>
          <a:p>
            <a:pPr marL="494100" indent="-457200">
              <a:buFont typeface="+mj-lt"/>
              <a:buAutoNum type="arabicPeriod"/>
            </a:pPr>
            <a:endParaRPr lang="en-US" dirty="0"/>
          </a:p>
        </p:txBody>
      </p:sp>
    </p:spTree>
    <p:extLst>
      <p:ext uri="{BB962C8B-B14F-4D97-AF65-F5344CB8AC3E}">
        <p14:creationId xmlns:p14="http://schemas.microsoft.com/office/powerpoint/2010/main" val="1933912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2F4B7-407E-44E6-B8FE-7C9CBA616B14}"/>
              </a:ext>
            </a:extLst>
          </p:cNvPr>
          <p:cNvSpPr>
            <a:spLocks noGrp="1"/>
          </p:cNvSpPr>
          <p:nvPr>
            <p:ph type="title"/>
          </p:nvPr>
        </p:nvSpPr>
        <p:spPr/>
        <p:txBody>
          <a:bodyPr/>
          <a:lstStyle/>
          <a:p>
            <a:r>
              <a:rPr lang="en-US" dirty="0"/>
              <a:t>Week 9 Key Terms</a:t>
            </a:r>
          </a:p>
        </p:txBody>
      </p:sp>
      <p:sp>
        <p:nvSpPr>
          <p:cNvPr id="3" name="Content Placeholder 2">
            <a:extLst>
              <a:ext uri="{FF2B5EF4-FFF2-40B4-BE49-F238E27FC236}">
                <a16:creationId xmlns:a16="http://schemas.microsoft.com/office/drawing/2014/main" id="{A68F8456-C628-4538-B66E-C670E7FBD47D}"/>
              </a:ext>
            </a:extLst>
          </p:cNvPr>
          <p:cNvSpPr>
            <a:spLocks noGrp="1"/>
          </p:cNvSpPr>
          <p:nvPr>
            <p:ph sz="half" idx="1"/>
          </p:nvPr>
        </p:nvSpPr>
        <p:spPr>
          <a:xfrm>
            <a:off x="836023" y="2076450"/>
            <a:ext cx="4934613" cy="4684885"/>
          </a:xfrm>
        </p:spPr>
        <p:txBody>
          <a:bodyPr>
            <a:noAutofit/>
          </a:bodyPr>
          <a:lstStyle/>
          <a:p>
            <a:r>
              <a:rPr lang="en-US" sz="2000" dirty="0">
                <a:solidFill>
                  <a:srgbClr val="FF0AE4"/>
                </a:solidFill>
              </a:rPr>
              <a:t>Experiments</a:t>
            </a:r>
          </a:p>
          <a:p>
            <a:r>
              <a:rPr lang="en-US" sz="2000" dirty="0">
                <a:solidFill>
                  <a:srgbClr val="FF0AE4"/>
                </a:solidFill>
              </a:rPr>
              <a:t>Time order</a:t>
            </a:r>
          </a:p>
          <a:p>
            <a:r>
              <a:rPr lang="en-US" sz="2000" dirty="0">
                <a:solidFill>
                  <a:srgbClr val="FF0AE4"/>
                </a:solidFill>
              </a:rPr>
              <a:t>Causality</a:t>
            </a:r>
          </a:p>
          <a:p>
            <a:r>
              <a:rPr lang="en-US" sz="2000" dirty="0">
                <a:solidFill>
                  <a:srgbClr val="FF0AE4"/>
                </a:solidFill>
              </a:rPr>
              <a:t>Manipulation of the IV (treatment group / experimental group)</a:t>
            </a:r>
          </a:p>
          <a:p>
            <a:r>
              <a:rPr lang="en-US" sz="2000" dirty="0">
                <a:solidFill>
                  <a:srgbClr val="FF0AE4"/>
                </a:solidFill>
              </a:rPr>
              <a:t>Random assignment </a:t>
            </a:r>
          </a:p>
          <a:p>
            <a:r>
              <a:rPr lang="en-US" sz="2000" dirty="0">
                <a:solidFill>
                  <a:srgbClr val="FF0AE4"/>
                </a:solidFill>
              </a:rPr>
              <a:t>Condition</a:t>
            </a:r>
          </a:p>
          <a:p>
            <a:r>
              <a:rPr lang="en-US" sz="2000" dirty="0">
                <a:solidFill>
                  <a:srgbClr val="FF0AE4"/>
                </a:solidFill>
              </a:rPr>
              <a:t>Control group</a:t>
            </a:r>
          </a:p>
          <a:p>
            <a:r>
              <a:rPr lang="en-US" sz="2000" dirty="0"/>
              <a:t>Internal (experimental) validity</a:t>
            </a:r>
          </a:p>
        </p:txBody>
      </p:sp>
      <p:sp>
        <p:nvSpPr>
          <p:cNvPr id="4" name="Content Placeholder 3">
            <a:extLst>
              <a:ext uri="{FF2B5EF4-FFF2-40B4-BE49-F238E27FC236}">
                <a16:creationId xmlns:a16="http://schemas.microsoft.com/office/drawing/2014/main" id="{16D8570B-9CD2-41BE-9BFB-93E83B5C7BAD}"/>
              </a:ext>
            </a:extLst>
          </p:cNvPr>
          <p:cNvSpPr>
            <a:spLocks noGrp="1"/>
          </p:cNvSpPr>
          <p:nvPr>
            <p:ph sz="half" idx="2"/>
          </p:nvPr>
        </p:nvSpPr>
        <p:spPr>
          <a:xfrm>
            <a:off x="5851626" y="2024198"/>
            <a:ext cx="4373980" cy="4481105"/>
          </a:xfrm>
        </p:spPr>
        <p:txBody>
          <a:bodyPr>
            <a:normAutofit fontScale="85000" lnSpcReduction="20000"/>
          </a:bodyPr>
          <a:lstStyle/>
          <a:p>
            <a:r>
              <a:rPr lang="en-US" dirty="0"/>
              <a:t>Threats to internal validity (see handout on WyoCourses)</a:t>
            </a:r>
          </a:p>
          <a:p>
            <a:r>
              <a:rPr lang="en-US" dirty="0"/>
              <a:t>External (ecological) validity</a:t>
            </a:r>
          </a:p>
          <a:p>
            <a:r>
              <a:rPr lang="en-US" dirty="0"/>
              <a:t>Experimental designs (see handout on WyoCourses)</a:t>
            </a:r>
          </a:p>
          <a:p>
            <a:r>
              <a:rPr lang="en-US" dirty="0"/>
              <a:t>How to test for causality</a:t>
            </a:r>
          </a:p>
          <a:p>
            <a:pPr marL="871200" lvl="1" indent="-457200">
              <a:buFont typeface="+mj-lt"/>
              <a:buAutoNum type="arabicPeriod"/>
            </a:pPr>
            <a:r>
              <a:rPr lang="en-US" dirty="0"/>
              <a:t>Temporal order</a:t>
            </a:r>
          </a:p>
          <a:p>
            <a:pPr marL="871200" lvl="1" indent="-457200">
              <a:buFont typeface="+mj-lt"/>
              <a:buAutoNum type="arabicPeriod"/>
            </a:pPr>
            <a:r>
              <a:rPr lang="en-US" dirty="0"/>
              <a:t>Covariation</a:t>
            </a:r>
          </a:p>
          <a:p>
            <a:pPr marL="871200" lvl="1" indent="-457200">
              <a:buFont typeface="+mj-lt"/>
              <a:buAutoNum type="arabicPeriod"/>
            </a:pPr>
            <a:r>
              <a:rPr lang="en-US" dirty="0"/>
              <a:t>Rule out rival explanations / lurker variables</a:t>
            </a:r>
          </a:p>
          <a:p>
            <a:r>
              <a:rPr lang="en-US" dirty="0"/>
              <a:t>Manipulation check</a:t>
            </a:r>
          </a:p>
          <a:p>
            <a:r>
              <a:rPr lang="en-US" dirty="0"/>
              <a:t>Debriefing </a:t>
            </a:r>
          </a:p>
        </p:txBody>
      </p:sp>
    </p:spTree>
    <p:extLst>
      <p:ext uri="{BB962C8B-B14F-4D97-AF65-F5344CB8AC3E}">
        <p14:creationId xmlns:p14="http://schemas.microsoft.com/office/powerpoint/2010/main" val="713983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5A387E-9ECE-4670-A192-5894E3E05CC9}"/>
              </a:ext>
            </a:extLst>
          </p:cNvPr>
          <p:cNvSpPr>
            <a:spLocks noGrp="1"/>
          </p:cNvSpPr>
          <p:nvPr>
            <p:ph type="title"/>
          </p:nvPr>
        </p:nvSpPr>
        <p:spPr>
          <a:xfrm>
            <a:off x="913795" y="609600"/>
            <a:ext cx="10353762" cy="1257300"/>
          </a:xfrm>
        </p:spPr>
        <p:txBody>
          <a:bodyPr>
            <a:normAutofit/>
          </a:bodyPr>
          <a:lstStyle/>
          <a:p>
            <a:r>
              <a:rPr lang="en-US" dirty="0"/>
              <a:t>What is an Experiment?</a:t>
            </a:r>
          </a:p>
        </p:txBody>
      </p:sp>
      <p:graphicFrame>
        <p:nvGraphicFramePr>
          <p:cNvPr id="8" name="Content Placeholder 5">
            <a:extLst>
              <a:ext uri="{FF2B5EF4-FFF2-40B4-BE49-F238E27FC236}">
                <a16:creationId xmlns:a16="http://schemas.microsoft.com/office/drawing/2014/main" id="{A61C2B47-D106-4959-97D8-5C5B2E779E7D}"/>
              </a:ext>
            </a:extLst>
          </p:cNvPr>
          <p:cNvGraphicFramePr>
            <a:graphicFrameLocks noGrp="1"/>
          </p:cNvGraphicFramePr>
          <p:nvPr>
            <p:ph idx="1"/>
            <p:extLst>
              <p:ext uri="{D42A27DB-BD31-4B8C-83A1-F6EECF244321}">
                <p14:modId xmlns:p14="http://schemas.microsoft.com/office/powerpoint/2010/main" val="3935190512"/>
              </p:ext>
            </p:extLst>
          </p:nvPr>
        </p:nvGraphicFramePr>
        <p:xfrm>
          <a:off x="914400" y="2076450"/>
          <a:ext cx="10353675" cy="3714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EA06CC6C-197F-4891-8FA9-36583AD8071F}"/>
              </a:ext>
            </a:extLst>
          </p:cNvPr>
          <p:cNvSpPr txBox="1"/>
          <p:nvPr/>
        </p:nvSpPr>
        <p:spPr>
          <a:xfrm>
            <a:off x="4190564" y="6342701"/>
            <a:ext cx="2351315" cy="369332"/>
          </a:xfrm>
          <a:prstGeom prst="rect">
            <a:avLst/>
          </a:prstGeom>
          <a:noFill/>
        </p:spPr>
        <p:txBody>
          <a:bodyPr wrap="square" rtlCol="0">
            <a:spAutoFit/>
          </a:bodyPr>
          <a:lstStyle/>
          <a:p>
            <a:r>
              <a:rPr lang="en-US" dirty="0">
                <a:solidFill>
                  <a:schemeClr val="tx2"/>
                </a:solidFill>
              </a:rPr>
              <a:t>Ch. 11, p. 336-340</a:t>
            </a:r>
          </a:p>
        </p:txBody>
      </p:sp>
    </p:spTree>
    <p:extLst>
      <p:ext uri="{BB962C8B-B14F-4D97-AF65-F5344CB8AC3E}">
        <p14:creationId xmlns:p14="http://schemas.microsoft.com/office/powerpoint/2010/main" val="799517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FCA84-7202-44FF-A99E-B0C3160183C2}"/>
              </a:ext>
            </a:extLst>
          </p:cNvPr>
          <p:cNvSpPr>
            <a:spLocks noGrp="1"/>
          </p:cNvSpPr>
          <p:nvPr>
            <p:ph type="title"/>
          </p:nvPr>
        </p:nvSpPr>
        <p:spPr/>
        <p:txBody>
          <a:bodyPr/>
          <a:lstStyle/>
          <a:p>
            <a:r>
              <a:rPr lang="en-US" dirty="0"/>
              <a:t>Why Conduct an Experiment?</a:t>
            </a:r>
          </a:p>
        </p:txBody>
      </p:sp>
      <p:graphicFrame>
        <p:nvGraphicFramePr>
          <p:cNvPr id="5" name="Content Placeholder 2">
            <a:extLst>
              <a:ext uri="{FF2B5EF4-FFF2-40B4-BE49-F238E27FC236}">
                <a16:creationId xmlns:a16="http://schemas.microsoft.com/office/drawing/2014/main" id="{9078D98B-4A87-403C-B005-59BD11DA211C}"/>
              </a:ext>
            </a:extLst>
          </p:cNvPr>
          <p:cNvGraphicFramePr>
            <a:graphicFrameLocks noGrp="1"/>
          </p:cNvGraphicFramePr>
          <p:nvPr>
            <p:ph idx="1"/>
            <p:extLst>
              <p:ext uri="{D42A27DB-BD31-4B8C-83A1-F6EECF244321}">
                <p14:modId xmlns:p14="http://schemas.microsoft.com/office/powerpoint/2010/main" val="1776511095"/>
              </p:ext>
            </p:extLst>
          </p:nvPr>
        </p:nvGraphicFramePr>
        <p:xfrm>
          <a:off x="913795" y="2076450"/>
          <a:ext cx="10353762" cy="37147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F233899B-B1EA-4F44-8E96-466BC9F885C6}"/>
              </a:ext>
            </a:extLst>
          </p:cNvPr>
          <p:cNvSpPr txBox="1"/>
          <p:nvPr/>
        </p:nvSpPr>
        <p:spPr>
          <a:xfrm>
            <a:off x="4190564" y="6342701"/>
            <a:ext cx="2351315" cy="369332"/>
          </a:xfrm>
          <a:prstGeom prst="rect">
            <a:avLst/>
          </a:prstGeom>
          <a:noFill/>
        </p:spPr>
        <p:txBody>
          <a:bodyPr wrap="square" rtlCol="0">
            <a:spAutoFit/>
          </a:bodyPr>
          <a:lstStyle/>
          <a:p>
            <a:r>
              <a:rPr lang="en-US" dirty="0">
                <a:solidFill>
                  <a:schemeClr val="tx2"/>
                </a:solidFill>
              </a:rPr>
              <a:t>Ch. 11, p. 338-340</a:t>
            </a:r>
          </a:p>
        </p:txBody>
      </p:sp>
    </p:spTree>
    <p:extLst>
      <p:ext uri="{BB962C8B-B14F-4D97-AF65-F5344CB8AC3E}">
        <p14:creationId xmlns:p14="http://schemas.microsoft.com/office/powerpoint/2010/main" val="1697360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905A6-9704-456A-BF41-3B963AA65E7A}"/>
              </a:ext>
            </a:extLst>
          </p:cNvPr>
          <p:cNvSpPr>
            <a:spLocks noGrp="1"/>
          </p:cNvSpPr>
          <p:nvPr>
            <p:ph type="title"/>
          </p:nvPr>
        </p:nvSpPr>
        <p:spPr/>
        <p:txBody>
          <a:bodyPr/>
          <a:lstStyle/>
          <a:p>
            <a:r>
              <a:rPr lang="en-US" dirty="0"/>
              <a:t>Groups = Conditions</a:t>
            </a:r>
          </a:p>
        </p:txBody>
      </p:sp>
      <p:sp>
        <p:nvSpPr>
          <p:cNvPr id="3" name="Content Placeholder 2">
            <a:extLst>
              <a:ext uri="{FF2B5EF4-FFF2-40B4-BE49-F238E27FC236}">
                <a16:creationId xmlns:a16="http://schemas.microsoft.com/office/drawing/2014/main" id="{2E788048-4D48-4720-8F02-6107B400C5B0}"/>
              </a:ext>
            </a:extLst>
          </p:cNvPr>
          <p:cNvSpPr>
            <a:spLocks noGrp="1"/>
          </p:cNvSpPr>
          <p:nvPr>
            <p:ph idx="1"/>
          </p:nvPr>
        </p:nvSpPr>
        <p:spPr/>
        <p:txBody>
          <a:bodyPr>
            <a:normAutofit/>
          </a:bodyPr>
          <a:lstStyle/>
          <a:p>
            <a:r>
              <a:rPr lang="en-US" dirty="0">
                <a:solidFill>
                  <a:srgbClr val="FF0AE4"/>
                </a:solidFill>
              </a:rPr>
              <a:t>Condition</a:t>
            </a:r>
            <a:r>
              <a:rPr lang="en-US" dirty="0"/>
              <a:t>: Another word for “group” in an experiment. </a:t>
            </a:r>
          </a:p>
          <a:p>
            <a:r>
              <a:rPr lang="en-US" dirty="0"/>
              <a:t>You’ll often hear the terms control condition (or control group) and treatment conditions (or treatment groups).</a:t>
            </a:r>
          </a:p>
          <a:p>
            <a:r>
              <a:rPr lang="en-US" dirty="0"/>
              <a:t>Treatment conditions receive a manipulation. More on next slide.</a:t>
            </a:r>
          </a:p>
          <a:p>
            <a:r>
              <a:rPr lang="en-US" dirty="0"/>
              <a:t>Control conditions do not.</a:t>
            </a:r>
          </a:p>
          <a:p>
            <a:r>
              <a:rPr lang="en-US" dirty="0"/>
              <a:t>Comparison conditions also exist. When are they appropriate?</a:t>
            </a:r>
          </a:p>
        </p:txBody>
      </p:sp>
      <p:sp>
        <p:nvSpPr>
          <p:cNvPr id="4" name="TextBox 3">
            <a:extLst>
              <a:ext uri="{FF2B5EF4-FFF2-40B4-BE49-F238E27FC236}">
                <a16:creationId xmlns:a16="http://schemas.microsoft.com/office/drawing/2014/main" id="{AAA21CB0-6A7F-4A6C-A41A-2B05EEB592D7}"/>
              </a:ext>
            </a:extLst>
          </p:cNvPr>
          <p:cNvSpPr txBox="1"/>
          <p:nvPr/>
        </p:nvSpPr>
        <p:spPr>
          <a:xfrm>
            <a:off x="4190564" y="6342701"/>
            <a:ext cx="2946981" cy="369332"/>
          </a:xfrm>
          <a:prstGeom prst="rect">
            <a:avLst/>
          </a:prstGeom>
          <a:noFill/>
        </p:spPr>
        <p:txBody>
          <a:bodyPr wrap="square" rtlCol="0">
            <a:spAutoFit/>
          </a:bodyPr>
          <a:lstStyle/>
          <a:p>
            <a:r>
              <a:rPr lang="en-US" dirty="0">
                <a:solidFill>
                  <a:schemeClr val="tx2"/>
                </a:solidFill>
              </a:rPr>
              <a:t>Ch. 11, p. 338-339; p. 344</a:t>
            </a:r>
          </a:p>
        </p:txBody>
      </p:sp>
    </p:spTree>
    <p:extLst>
      <p:ext uri="{BB962C8B-B14F-4D97-AF65-F5344CB8AC3E}">
        <p14:creationId xmlns:p14="http://schemas.microsoft.com/office/powerpoint/2010/main" val="1492366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F9986-E774-4538-B438-D52D1E83F4B7}"/>
              </a:ext>
            </a:extLst>
          </p:cNvPr>
          <p:cNvSpPr>
            <a:spLocks noGrp="1"/>
          </p:cNvSpPr>
          <p:nvPr>
            <p:ph type="title"/>
          </p:nvPr>
        </p:nvSpPr>
        <p:spPr/>
        <p:txBody>
          <a:bodyPr/>
          <a:lstStyle/>
          <a:p>
            <a:r>
              <a:rPr lang="en-US" dirty="0"/>
              <a:t>Experimental Design Basics</a:t>
            </a:r>
          </a:p>
        </p:txBody>
      </p:sp>
      <p:sp>
        <p:nvSpPr>
          <p:cNvPr id="3" name="Content Placeholder 2">
            <a:extLst>
              <a:ext uri="{FF2B5EF4-FFF2-40B4-BE49-F238E27FC236}">
                <a16:creationId xmlns:a16="http://schemas.microsoft.com/office/drawing/2014/main" id="{228FD1EF-B41B-477F-B1AA-E217BDC54DD2}"/>
              </a:ext>
            </a:extLst>
          </p:cNvPr>
          <p:cNvSpPr>
            <a:spLocks noGrp="1"/>
          </p:cNvSpPr>
          <p:nvPr>
            <p:ph idx="1"/>
          </p:nvPr>
        </p:nvSpPr>
        <p:spPr>
          <a:xfrm>
            <a:off x="913795" y="2076450"/>
            <a:ext cx="8076148" cy="4229928"/>
          </a:xfrm>
        </p:spPr>
        <p:txBody>
          <a:bodyPr>
            <a:normAutofit/>
          </a:bodyPr>
          <a:lstStyle/>
          <a:p>
            <a:r>
              <a:rPr lang="en-US" dirty="0">
                <a:solidFill>
                  <a:srgbClr val="FF0AE4"/>
                </a:solidFill>
              </a:rPr>
              <a:t>Manipulating the independent variable (treatment group / experimental group):</a:t>
            </a:r>
          </a:p>
          <a:p>
            <a:pPr lvl="1"/>
            <a:r>
              <a:rPr lang="en-US" dirty="0"/>
              <a:t>There are multiple groups (or treatments) and you change the variable you are looking at in each group (e.g., communication mode) to see whether there are different effects on an outcome variable (e.g., communication outcome)</a:t>
            </a:r>
          </a:p>
          <a:p>
            <a:r>
              <a:rPr lang="en-US" dirty="0"/>
              <a:t>Example 1: People communicate differently when they use mobile phones, computers, and face-to-face communication. </a:t>
            </a:r>
          </a:p>
          <a:p>
            <a:pPr lvl="1"/>
            <a:r>
              <a:rPr lang="en-US" dirty="0"/>
              <a:t>IV = Communication Mode </a:t>
            </a:r>
          </a:p>
          <a:p>
            <a:pPr lvl="1"/>
            <a:r>
              <a:rPr lang="en-US" dirty="0"/>
              <a:t>DV = Communication Outcome</a:t>
            </a:r>
          </a:p>
        </p:txBody>
      </p:sp>
      <p:sp>
        <p:nvSpPr>
          <p:cNvPr id="4" name="Speech Bubble: Rectangle 3">
            <a:extLst>
              <a:ext uri="{FF2B5EF4-FFF2-40B4-BE49-F238E27FC236}">
                <a16:creationId xmlns:a16="http://schemas.microsoft.com/office/drawing/2014/main" id="{534DB439-65C7-41E4-B65A-6B5F4449D331}"/>
              </a:ext>
            </a:extLst>
          </p:cNvPr>
          <p:cNvSpPr/>
          <p:nvPr/>
        </p:nvSpPr>
        <p:spPr>
          <a:xfrm>
            <a:off x="9839739" y="506896"/>
            <a:ext cx="1908313" cy="3269974"/>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Example 2: People remember health information that includes images more than information that does not include images. What is the IV and what is the DV? </a:t>
            </a:r>
          </a:p>
        </p:txBody>
      </p:sp>
      <p:sp>
        <p:nvSpPr>
          <p:cNvPr id="5" name="TextBox 4">
            <a:extLst>
              <a:ext uri="{FF2B5EF4-FFF2-40B4-BE49-F238E27FC236}">
                <a16:creationId xmlns:a16="http://schemas.microsoft.com/office/drawing/2014/main" id="{243289C6-4094-4BAB-B9F9-A121997B20EC}"/>
              </a:ext>
            </a:extLst>
          </p:cNvPr>
          <p:cNvSpPr txBox="1"/>
          <p:nvPr/>
        </p:nvSpPr>
        <p:spPr>
          <a:xfrm>
            <a:off x="4190564" y="6342701"/>
            <a:ext cx="2351315" cy="369332"/>
          </a:xfrm>
          <a:prstGeom prst="rect">
            <a:avLst/>
          </a:prstGeom>
          <a:noFill/>
        </p:spPr>
        <p:txBody>
          <a:bodyPr wrap="square" rtlCol="0">
            <a:spAutoFit/>
          </a:bodyPr>
          <a:lstStyle/>
          <a:p>
            <a:r>
              <a:rPr lang="en-US" dirty="0">
                <a:solidFill>
                  <a:schemeClr val="tx2"/>
                </a:solidFill>
              </a:rPr>
              <a:t>Ch. 11, p. 342</a:t>
            </a:r>
          </a:p>
        </p:txBody>
      </p:sp>
    </p:spTree>
    <p:extLst>
      <p:ext uri="{BB962C8B-B14F-4D97-AF65-F5344CB8AC3E}">
        <p14:creationId xmlns:p14="http://schemas.microsoft.com/office/powerpoint/2010/main" val="4101277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BB96281C-838D-4BCD-BE5A-552E3519CC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A22E96-15D3-4DC0-B239-E41A1CE9A81F}"/>
              </a:ext>
            </a:extLst>
          </p:cNvPr>
          <p:cNvSpPr>
            <a:spLocks noGrp="1"/>
          </p:cNvSpPr>
          <p:nvPr>
            <p:ph type="title"/>
          </p:nvPr>
        </p:nvSpPr>
        <p:spPr>
          <a:xfrm>
            <a:off x="913795" y="965196"/>
            <a:ext cx="4644323" cy="1562850"/>
          </a:xfrm>
        </p:spPr>
        <p:txBody>
          <a:bodyPr>
            <a:normAutofit/>
          </a:bodyPr>
          <a:lstStyle/>
          <a:p>
            <a:pPr algn="l"/>
            <a:r>
              <a:rPr lang="en-US" sz="3600"/>
              <a:t>Ways to Manipulate an Independent Variable</a:t>
            </a:r>
          </a:p>
        </p:txBody>
      </p:sp>
      <p:sp>
        <p:nvSpPr>
          <p:cNvPr id="3" name="Content Placeholder 2">
            <a:extLst>
              <a:ext uri="{FF2B5EF4-FFF2-40B4-BE49-F238E27FC236}">
                <a16:creationId xmlns:a16="http://schemas.microsoft.com/office/drawing/2014/main" id="{9EA4811B-F540-480C-9541-FFDBD536E174}"/>
              </a:ext>
            </a:extLst>
          </p:cNvPr>
          <p:cNvSpPr>
            <a:spLocks noGrp="1"/>
          </p:cNvSpPr>
          <p:nvPr>
            <p:ph idx="1"/>
          </p:nvPr>
        </p:nvSpPr>
        <p:spPr>
          <a:xfrm>
            <a:off x="913795" y="2683435"/>
            <a:ext cx="4644323" cy="3107764"/>
          </a:xfrm>
        </p:spPr>
        <p:txBody>
          <a:bodyPr>
            <a:normAutofit fontScale="85000" lnSpcReduction="20000"/>
          </a:bodyPr>
          <a:lstStyle/>
          <a:p>
            <a:r>
              <a:rPr lang="en-US" dirty="0"/>
              <a:t>Provide a media stimulus to an experimental group – Example</a:t>
            </a:r>
          </a:p>
          <a:p>
            <a:r>
              <a:rPr lang="en-US" dirty="0"/>
              <a:t>Provide a confederate without participants’ knowledge – Example </a:t>
            </a:r>
          </a:p>
          <a:p>
            <a:r>
              <a:rPr lang="en-US" dirty="0"/>
              <a:t>Provide a hypothetical scenario and role-playing activity – Example </a:t>
            </a:r>
          </a:p>
          <a:p>
            <a:r>
              <a:rPr lang="en-US" dirty="0"/>
              <a:t>You can manipulate multiple IVs to create more complex experiments (</a:t>
            </a:r>
            <a:r>
              <a:rPr lang="en-US" dirty="0">
                <a:solidFill>
                  <a:srgbClr val="FF0AE4"/>
                </a:solidFill>
              </a:rPr>
              <a:t>factorial experimental design</a:t>
            </a:r>
            <a:r>
              <a:rPr lang="en-US" dirty="0"/>
              <a:t>)</a:t>
            </a:r>
          </a:p>
          <a:p>
            <a:endParaRPr lang="en-US" dirty="0"/>
          </a:p>
          <a:p>
            <a:endParaRPr lang="en-US" dirty="0"/>
          </a:p>
          <a:p>
            <a:endParaRPr lang="en-US" dirty="0"/>
          </a:p>
        </p:txBody>
      </p:sp>
      <p:sp>
        <p:nvSpPr>
          <p:cNvPr id="15" name="Rectangle 11">
            <a:extLst>
              <a:ext uri="{FF2B5EF4-FFF2-40B4-BE49-F238E27FC236}">
                <a16:creationId xmlns:a16="http://schemas.microsoft.com/office/drawing/2014/main" id="{A0DBF9AA-DD4B-4A5E-B4E5-CA1FD99D2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965196"/>
            <a:ext cx="5121372" cy="4781641"/>
          </a:xfrm>
          <a:prstGeom prst="rect">
            <a:avLst/>
          </a:prstGeom>
          <a:solidFill>
            <a:schemeClr val="tx1"/>
          </a:solidFill>
          <a:ln w="190500">
            <a:solidFill>
              <a:srgbClr val="FFFFFF">
                <a:alpha val="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Puppet outline">
            <a:extLst>
              <a:ext uri="{FF2B5EF4-FFF2-40B4-BE49-F238E27FC236}">
                <a16:creationId xmlns:a16="http://schemas.microsoft.com/office/drawing/2014/main" id="{83783E61-2BFD-4A05-A0B5-9A749514D3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4922" y="1438359"/>
            <a:ext cx="3835314" cy="3835314"/>
          </a:xfrm>
          <a:prstGeom prst="rect">
            <a:avLst/>
          </a:prstGeom>
        </p:spPr>
      </p:pic>
      <p:sp>
        <p:nvSpPr>
          <p:cNvPr id="7" name="TextBox 6">
            <a:extLst>
              <a:ext uri="{FF2B5EF4-FFF2-40B4-BE49-F238E27FC236}">
                <a16:creationId xmlns:a16="http://schemas.microsoft.com/office/drawing/2014/main" id="{F2A22360-D246-42FE-B5C4-FBF3DACD3BBE}"/>
              </a:ext>
            </a:extLst>
          </p:cNvPr>
          <p:cNvSpPr txBox="1"/>
          <p:nvPr/>
        </p:nvSpPr>
        <p:spPr>
          <a:xfrm>
            <a:off x="4190564" y="6342701"/>
            <a:ext cx="2351315" cy="369332"/>
          </a:xfrm>
          <a:prstGeom prst="rect">
            <a:avLst/>
          </a:prstGeom>
          <a:noFill/>
        </p:spPr>
        <p:txBody>
          <a:bodyPr wrap="square" rtlCol="0">
            <a:spAutoFit/>
          </a:bodyPr>
          <a:lstStyle/>
          <a:p>
            <a:r>
              <a:rPr lang="en-US" dirty="0">
                <a:solidFill>
                  <a:schemeClr val="tx2"/>
                </a:solidFill>
              </a:rPr>
              <a:t>Ch. 11, p. 343-346</a:t>
            </a:r>
          </a:p>
        </p:txBody>
      </p:sp>
      <p:sp>
        <p:nvSpPr>
          <p:cNvPr id="4" name="Speech Bubble: Rectangle with Corners Rounded 3">
            <a:extLst>
              <a:ext uri="{FF2B5EF4-FFF2-40B4-BE49-F238E27FC236}">
                <a16:creationId xmlns:a16="http://schemas.microsoft.com/office/drawing/2014/main" id="{FE4E4C45-C466-44DF-B8DD-D47F7B75FF9E}"/>
              </a:ext>
            </a:extLst>
          </p:cNvPr>
          <p:cNvSpPr/>
          <p:nvPr/>
        </p:nvSpPr>
        <p:spPr>
          <a:xfrm>
            <a:off x="9842067" y="327196"/>
            <a:ext cx="1948873" cy="4535054"/>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Side note: The word “manipulate” has bad connotations in the public. So, when talking about experiments with the public, say “treatment groups” and “changing treatments” rather than “manipulating groups.”</a:t>
            </a:r>
          </a:p>
        </p:txBody>
      </p:sp>
    </p:spTree>
    <p:extLst>
      <p:ext uri="{BB962C8B-B14F-4D97-AF65-F5344CB8AC3E}">
        <p14:creationId xmlns:p14="http://schemas.microsoft.com/office/powerpoint/2010/main" val="105840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A9A4321-AAE4-4234-940F-74D7D4E29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CCE3A5-00D9-4217-BC44-F0D2FA8974B1}"/>
              </a:ext>
            </a:extLst>
          </p:cNvPr>
          <p:cNvSpPr>
            <a:spLocks noGrp="1"/>
          </p:cNvSpPr>
          <p:nvPr>
            <p:ph type="title"/>
          </p:nvPr>
        </p:nvSpPr>
        <p:spPr>
          <a:xfrm>
            <a:off x="913795" y="965196"/>
            <a:ext cx="6197686" cy="1371604"/>
          </a:xfrm>
        </p:spPr>
        <p:txBody>
          <a:bodyPr>
            <a:normAutofit/>
          </a:bodyPr>
          <a:lstStyle/>
          <a:p>
            <a:pPr algn="l"/>
            <a:r>
              <a:rPr lang="en-US" dirty="0"/>
              <a:t>Caution!</a:t>
            </a:r>
            <a:endParaRPr lang="en-US"/>
          </a:p>
        </p:txBody>
      </p:sp>
      <p:sp>
        <p:nvSpPr>
          <p:cNvPr id="3" name="Content Placeholder 2">
            <a:extLst>
              <a:ext uri="{FF2B5EF4-FFF2-40B4-BE49-F238E27FC236}">
                <a16:creationId xmlns:a16="http://schemas.microsoft.com/office/drawing/2014/main" id="{4005E7C5-91E3-476F-B066-02EFEE51BE5F}"/>
              </a:ext>
            </a:extLst>
          </p:cNvPr>
          <p:cNvSpPr>
            <a:spLocks noGrp="1"/>
          </p:cNvSpPr>
          <p:nvPr>
            <p:ph idx="1"/>
          </p:nvPr>
        </p:nvSpPr>
        <p:spPr>
          <a:xfrm>
            <a:off x="913795" y="2617694"/>
            <a:ext cx="6197686" cy="3173505"/>
          </a:xfrm>
        </p:spPr>
        <p:txBody>
          <a:bodyPr>
            <a:normAutofit/>
          </a:bodyPr>
          <a:lstStyle/>
          <a:p>
            <a:r>
              <a:rPr lang="en-US" dirty="0"/>
              <a:t>When designing the IV manipulation, make sure that the groups are different ONLY on the variable (the IV) you want them to differ on.</a:t>
            </a:r>
          </a:p>
          <a:p>
            <a:r>
              <a:rPr lang="en-US" dirty="0"/>
              <a:t>Everything should be the same except for exactly what you want to study.</a:t>
            </a:r>
          </a:p>
          <a:p>
            <a:r>
              <a:rPr lang="en-US" dirty="0"/>
              <a:t>Example</a:t>
            </a:r>
          </a:p>
          <a:p>
            <a:endParaRPr lang="en-US" dirty="0"/>
          </a:p>
        </p:txBody>
      </p:sp>
      <p:sp>
        <p:nvSpPr>
          <p:cNvPr id="12" name="Rectangle 11">
            <a:extLst>
              <a:ext uri="{FF2B5EF4-FFF2-40B4-BE49-F238E27FC236}">
                <a16:creationId xmlns:a16="http://schemas.microsoft.com/office/drawing/2014/main" id="{29D87990-4B89-42C0-89D8-E13079968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1978" y="965196"/>
            <a:ext cx="3685394" cy="4781641"/>
          </a:xfrm>
          <a:prstGeom prst="rect">
            <a:avLst/>
          </a:prstGeom>
          <a:solidFill>
            <a:schemeClr val="tx1"/>
          </a:solidFill>
          <a:ln w="190500">
            <a:solidFill>
              <a:srgbClr val="FFFFFF">
                <a:alpha val="6667"/>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Warning outline">
            <a:extLst>
              <a:ext uri="{FF2B5EF4-FFF2-40B4-BE49-F238E27FC236}">
                <a16:creationId xmlns:a16="http://schemas.microsoft.com/office/drawing/2014/main" id="{5D5D4130-C7C4-4B8F-8F5F-8BF136D5A07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61853" y="1938506"/>
            <a:ext cx="2835022" cy="2835022"/>
          </a:xfrm>
          <a:prstGeom prst="rect">
            <a:avLst/>
          </a:prstGeom>
        </p:spPr>
      </p:pic>
      <p:sp>
        <p:nvSpPr>
          <p:cNvPr id="8" name="TextBox 7">
            <a:extLst>
              <a:ext uri="{FF2B5EF4-FFF2-40B4-BE49-F238E27FC236}">
                <a16:creationId xmlns:a16="http://schemas.microsoft.com/office/drawing/2014/main" id="{DC650B47-B8E3-4915-86D5-8DA70240E732}"/>
              </a:ext>
            </a:extLst>
          </p:cNvPr>
          <p:cNvSpPr txBox="1"/>
          <p:nvPr/>
        </p:nvSpPr>
        <p:spPr>
          <a:xfrm>
            <a:off x="4190564" y="6342701"/>
            <a:ext cx="2351315" cy="369332"/>
          </a:xfrm>
          <a:prstGeom prst="rect">
            <a:avLst/>
          </a:prstGeom>
          <a:noFill/>
        </p:spPr>
        <p:txBody>
          <a:bodyPr wrap="square" rtlCol="0">
            <a:spAutoFit/>
          </a:bodyPr>
          <a:lstStyle/>
          <a:p>
            <a:r>
              <a:rPr lang="en-US" dirty="0">
                <a:solidFill>
                  <a:schemeClr val="tx2"/>
                </a:solidFill>
              </a:rPr>
              <a:t>Ch. 11, p. 342</a:t>
            </a:r>
          </a:p>
        </p:txBody>
      </p:sp>
    </p:spTree>
    <p:extLst>
      <p:ext uri="{BB962C8B-B14F-4D97-AF65-F5344CB8AC3E}">
        <p14:creationId xmlns:p14="http://schemas.microsoft.com/office/powerpoint/2010/main" val="174390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A9A4321-AAE4-4234-940F-74D7D4E29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A9972-BD8D-41D5-9212-AB7A98673193}"/>
              </a:ext>
            </a:extLst>
          </p:cNvPr>
          <p:cNvSpPr>
            <a:spLocks noGrp="1"/>
          </p:cNvSpPr>
          <p:nvPr>
            <p:ph type="title"/>
          </p:nvPr>
        </p:nvSpPr>
        <p:spPr>
          <a:xfrm>
            <a:off x="913795" y="224681"/>
            <a:ext cx="6197686" cy="2112119"/>
          </a:xfrm>
        </p:spPr>
        <p:txBody>
          <a:bodyPr>
            <a:normAutofit/>
          </a:bodyPr>
          <a:lstStyle/>
          <a:p>
            <a:pPr algn="l"/>
            <a:r>
              <a:rPr lang="en-US" dirty="0"/>
              <a:t>Random Assignment</a:t>
            </a:r>
          </a:p>
        </p:txBody>
      </p:sp>
      <p:sp>
        <p:nvSpPr>
          <p:cNvPr id="3" name="Content Placeholder 2">
            <a:extLst>
              <a:ext uri="{FF2B5EF4-FFF2-40B4-BE49-F238E27FC236}">
                <a16:creationId xmlns:a16="http://schemas.microsoft.com/office/drawing/2014/main" id="{F4EEB69A-A495-46E5-85F3-0AC21C0F9BEC}"/>
              </a:ext>
            </a:extLst>
          </p:cNvPr>
          <p:cNvSpPr>
            <a:spLocks noGrp="1"/>
          </p:cNvSpPr>
          <p:nvPr>
            <p:ph idx="1"/>
          </p:nvPr>
        </p:nvSpPr>
        <p:spPr>
          <a:xfrm>
            <a:off x="913795" y="1891502"/>
            <a:ext cx="6197686" cy="4415246"/>
          </a:xfrm>
        </p:spPr>
        <p:txBody>
          <a:bodyPr>
            <a:normAutofit/>
          </a:bodyPr>
          <a:lstStyle/>
          <a:p>
            <a:pPr>
              <a:lnSpc>
                <a:spcPct val="100000"/>
              </a:lnSpc>
            </a:pPr>
            <a:r>
              <a:rPr lang="en-US" sz="1800" dirty="0"/>
              <a:t>“True experiments” or “full experiments” involve randomly assigning people to groups. </a:t>
            </a:r>
          </a:p>
          <a:p>
            <a:pPr>
              <a:lnSpc>
                <a:spcPct val="100000"/>
              </a:lnSpc>
            </a:pPr>
            <a:r>
              <a:rPr lang="en-US" sz="1800" dirty="0"/>
              <a:t>This means you don’t let the people choose which group to go into.</a:t>
            </a:r>
          </a:p>
          <a:p>
            <a:pPr>
              <a:lnSpc>
                <a:spcPct val="100000"/>
              </a:lnSpc>
            </a:pPr>
            <a:r>
              <a:rPr lang="en-US" sz="1800" dirty="0"/>
              <a:t>You, as a researcher, use </a:t>
            </a:r>
            <a:r>
              <a:rPr lang="en-US" sz="1800" dirty="0">
                <a:solidFill>
                  <a:srgbClr val="FF0AE4"/>
                </a:solidFill>
              </a:rPr>
              <a:t>random assignment </a:t>
            </a:r>
            <a:r>
              <a:rPr lang="en-US" sz="1800" dirty="0"/>
              <a:t>to put people in a group.</a:t>
            </a:r>
          </a:p>
          <a:p>
            <a:pPr>
              <a:lnSpc>
                <a:spcPct val="100000"/>
              </a:lnSpc>
            </a:pPr>
            <a:r>
              <a:rPr lang="en-US" sz="1800" dirty="0"/>
              <a:t>Thus, every person in the experiment has an equal chance to be in a particular condition. </a:t>
            </a:r>
          </a:p>
          <a:p>
            <a:pPr>
              <a:lnSpc>
                <a:spcPct val="100000"/>
              </a:lnSpc>
            </a:pPr>
            <a:r>
              <a:rPr lang="en-US" sz="1800" dirty="0"/>
              <a:t>Qualtrics survey software does random assignment for you.</a:t>
            </a:r>
          </a:p>
          <a:p>
            <a:pPr>
              <a:lnSpc>
                <a:spcPct val="100000"/>
              </a:lnSpc>
            </a:pPr>
            <a:r>
              <a:rPr lang="en-US" sz="1800" dirty="0"/>
              <a:t>You can use random.org or Excel to randomly generate numbers as well.</a:t>
            </a:r>
          </a:p>
        </p:txBody>
      </p:sp>
      <p:sp>
        <p:nvSpPr>
          <p:cNvPr id="19" name="Rectangle 18">
            <a:extLst>
              <a:ext uri="{FF2B5EF4-FFF2-40B4-BE49-F238E27FC236}">
                <a16:creationId xmlns:a16="http://schemas.microsoft.com/office/drawing/2014/main" id="{29D87990-4B89-42C0-89D8-E13079968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1978" y="965196"/>
            <a:ext cx="3685394" cy="4781641"/>
          </a:xfrm>
          <a:prstGeom prst="rect">
            <a:avLst/>
          </a:prstGeom>
          <a:solidFill>
            <a:schemeClr val="tx1"/>
          </a:solidFill>
          <a:ln w="190500">
            <a:solidFill>
              <a:srgbClr val="FFFFFF">
                <a:alpha val="6667"/>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ice outline">
            <a:extLst>
              <a:ext uri="{FF2B5EF4-FFF2-40B4-BE49-F238E27FC236}">
                <a16:creationId xmlns:a16="http://schemas.microsoft.com/office/drawing/2014/main" id="{623DC9B6-E44B-4232-84AC-B90A5F02FD2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57164" y="1546620"/>
            <a:ext cx="2835022" cy="2835022"/>
          </a:xfrm>
          <a:prstGeom prst="rect">
            <a:avLst/>
          </a:prstGeom>
        </p:spPr>
      </p:pic>
      <p:sp>
        <p:nvSpPr>
          <p:cNvPr id="13" name="TextBox 12">
            <a:extLst>
              <a:ext uri="{FF2B5EF4-FFF2-40B4-BE49-F238E27FC236}">
                <a16:creationId xmlns:a16="http://schemas.microsoft.com/office/drawing/2014/main" id="{8AF32775-72F2-46F4-8C04-B143E4B3A1F2}"/>
              </a:ext>
            </a:extLst>
          </p:cNvPr>
          <p:cNvSpPr txBox="1"/>
          <p:nvPr/>
        </p:nvSpPr>
        <p:spPr>
          <a:xfrm>
            <a:off x="4190564" y="6342701"/>
            <a:ext cx="2351315" cy="369332"/>
          </a:xfrm>
          <a:prstGeom prst="rect">
            <a:avLst/>
          </a:prstGeom>
          <a:noFill/>
        </p:spPr>
        <p:txBody>
          <a:bodyPr wrap="square" rtlCol="0">
            <a:spAutoFit/>
          </a:bodyPr>
          <a:lstStyle/>
          <a:p>
            <a:r>
              <a:rPr lang="en-US" dirty="0">
                <a:solidFill>
                  <a:schemeClr val="tx2"/>
                </a:solidFill>
              </a:rPr>
              <a:t>Ch. 11, p. 340-342</a:t>
            </a:r>
          </a:p>
        </p:txBody>
      </p:sp>
    </p:spTree>
    <p:extLst>
      <p:ext uri="{BB962C8B-B14F-4D97-AF65-F5344CB8AC3E}">
        <p14:creationId xmlns:p14="http://schemas.microsoft.com/office/powerpoint/2010/main" val="720790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mpty waffle ice cream cone pattern on a pink background">
            <a:extLst>
              <a:ext uri="{FF2B5EF4-FFF2-40B4-BE49-F238E27FC236}">
                <a16:creationId xmlns:a16="http://schemas.microsoft.com/office/drawing/2014/main" id="{49526B43-A65B-4712-A601-E319C8B11BB6}"/>
              </a:ext>
            </a:extLst>
          </p:cNvPr>
          <p:cNvPicPr>
            <a:picLocks noChangeAspect="1"/>
          </p:cNvPicPr>
          <p:nvPr/>
        </p:nvPicPr>
        <p:blipFill rotWithShape="1">
          <a:blip r:embed="rId3">
            <a:alphaModFix amt="25000"/>
          </a:blip>
          <a:srcRect t="6949" b="8782"/>
          <a:stretch/>
        </p:blipFill>
        <p:spPr>
          <a:xfrm>
            <a:off x="20" y="10"/>
            <a:ext cx="12191980" cy="6857990"/>
          </a:xfrm>
          <a:prstGeom prst="rect">
            <a:avLst/>
          </a:prstGeom>
        </p:spPr>
      </p:pic>
      <p:sp>
        <p:nvSpPr>
          <p:cNvPr id="2" name="Title 1">
            <a:extLst>
              <a:ext uri="{FF2B5EF4-FFF2-40B4-BE49-F238E27FC236}">
                <a16:creationId xmlns:a16="http://schemas.microsoft.com/office/drawing/2014/main" id="{BCCC2F79-9519-426E-A8B5-8686AE8847C6}"/>
              </a:ext>
            </a:extLst>
          </p:cNvPr>
          <p:cNvSpPr>
            <a:spLocks noGrp="1"/>
          </p:cNvSpPr>
          <p:nvPr>
            <p:ph type="title"/>
          </p:nvPr>
        </p:nvSpPr>
        <p:spPr>
          <a:xfrm>
            <a:off x="913795" y="609600"/>
            <a:ext cx="10353762" cy="1257300"/>
          </a:xfrm>
        </p:spPr>
        <p:txBody>
          <a:bodyPr>
            <a:normAutofit/>
          </a:bodyPr>
          <a:lstStyle/>
          <a:p>
            <a:r>
              <a:rPr lang="en-US" dirty="0"/>
              <a:t>Importance of Control Group</a:t>
            </a:r>
          </a:p>
        </p:txBody>
      </p:sp>
      <p:sp>
        <p:nvSpPr>
          <p:cNvPr id="3" name="Content Placeholder 2">
            <a:extLst>
              <a:ext uri="{FF2B5EF4-FFF2-40B4-BE49-F238E27FC236}">
                <a16:creationId xmlns:a16="http://schemas.microsoft.com/office/drawing/2014/main" id="{03EC414A-B189-429D-9C82-B21718834784}"/>
              </a:ext>
            </a:extLst>
          </p:cNvPr>
          <p:cNvSpPr>
            <a:spLocks noGrp="1"/>
          </p:cNvSpPr>
          <p:nvPr>
            <p:ph idx="1"/>
          </p:nvPr>
        </p:nvSpPr>
        <p:spPr>
          <a:xfrm>
            <a:off x="913795" y="2076450"/>
            <a:ext cx="10353762" cy="3714749"/>
          </a:xfrm>
        </p:spPr>
        <p:txBody>
          <a:bodyPr anchor="ctr">
            <a:normAutofit/>
          </a:bodyPr>
          <a:lstStyle/>
          <a:p>
            <a:r>
              <a:rPr lang="en-US" b="1" u="sng" dirty="0"/>
              <a:t>Control Group</a:t>
            </a:r>
            <a:r>
              <a:rPr lang="en-US" dirty="0"/>
              <a:t>: group that doesn’t include a treatment/manipulation. </a:t>
            </a:r>
          </a:p>
          <a:p>
            <a:r>
              <a:rPr lang="en-US" dirty="0"/>
              <a:t>You would ask this control group’s current variable status, without any treatment/manipulation. </a:t>
            </a:r>
          </a:p>
          <a:p>
            <a:r>
              <a:rPr lang="en-US" dirty="0"/>
              <a:t>This helps the researcher to compare the control to the treatment on the outcome variables of interest.</a:t>
            </a:r>
          </a:p>
          <a:p>
            <a:r>
              <a:rPr lang="en-US" dirty="0"/>
              <a:t>Example</a:t>
            </a:r>
          </a:p>
          <a:p>
            <a:endParaRPr lang="en-US" dirty="0"/>
          </a:p>
        </p:txBody>
      </p:sp>
      <p:sp>
        <p:nvSpPr>
          <p:cNvPr id="6" name="TextBox 5">
            <a:extLst>
              <a:ext uri="{FF2B5EF4-FFF2-40B4-BE49-F238E27FC236}">
                <a16:creationId xmlns:a16="http://schemas.microsoft.com/office/drawing/2014/main" id="{8DED5B6A-15C4-46F6-A72B-E85D9A6A4E3E}"/>
              </a:ext>
            </a:extLst>
          </p:cNvPr>
          <p:cNvSpPr txBox="1"/>
          <p:nvPr/>
        </p:nvSpPr>
        <p:spPr>
          <a:xfrm>
            <a:off x="4190564" y="6342701"/>
            <a:ext cx="2351315" cy="369332"/>
          </a:xfrm>
          <a:prstGeom prst="rect">
            <a:avLst/>
          </a:prstGeom>
          <a:noFill/>
        </p:spPr>
        <p:txBody>
          <a:bodyPr wrap="square" rtlCol="0">
            <a:spAutoFit/>
          </a:bodyPr>
          <a:lstStyle/>
          <a:p>
            <a:r>
              <a:rPr lang="en-US" dirty="0">
                <a:solidFill>
                  <a:schemeClr val="tx2"/>
                </a:solidFill>
              </a:rPr>
              <a:t>Ch. 11, p. 339</a:t>
            </a:r>
          </a:p>
        </p:txBody>
      </p:sp>
    </p:spTree>
    <p:extLst>
      <p:ext uri="{BB962C8B-B14F-4D97-AF65-F5344CB8AC3E}">
        <p14:creationId xmlns:p14="http://schemas.microsoft.com/office/powerpoint/2010/main" val="3849028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A05AC74-6838-4CD9-B157-B3BB3E2F5415}"/>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10"/>
            <a:ext cx="12191980" cy="6857990"/>
          </a:xfrm>
          <a:prstGeom prst="rect">
            <a:avLst/>
          </a:prstGeom>
        </p:spPr>
      </p:pic>
      <p:sp useBgFill="1">
        <p:nvSpPr>
          <p:cNvPr id="88" name="Freeform 5">
            <a:extLst>
              <a:ext uri="{FF2B5EF4-FFF2-40B4-BE49-F238E27FC236}">
                <a16:creationId xmlns:a16="http://schemas.microsoft.com/office/drawing/2014/main" id="{608EAA06-5488-416B-B2B2-E55213011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271651" y="1762886"/>
            <a:ext cx="7656919" cy="3332229"/>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2480733" y="2074339"/>
            <a:ext cx="7219954" cy="1828801"/>
          </a:xfrm>
        </p:spPr>
        <p:txBody>
          <a:bodyPr>
            <a:normAutofit/>
          </a:bodyPr>
          <a:lstStyle/>
          <a:p>
            <a:r>
              <a:rPr lang="en-US" sz="4800" dirty="0"/>
              <a:t>Internal and External Validity in Experiments</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2480733" y="3903138"/>
            <a:ext cx="7219954" cy="1049867"/>
          </a:xfrm>
        </p:spPr>
        <p:txBody>
          <a:bodyPr>
            <a:normAutofit/>
          </a:bodyPr>
          <a:lstStyle/>
          <a:p>
            <a:r>
              <a:rPr lang="en-US" sz="4000" dirty="0">
                <a:solidFill>
                  <a:srgbClr val="FC09CC"/>
                </a:solidFill>
              </a:rPr>
              <a:t>Week 9, Video 2</a:t>
            </a:r>
          </a:p>
        </p:txBody>
      </p:sp>
    </p:spTree>
    <p:extLst>
      <p:ext uri="{BB962C8B-B14F-4D97-AF65-F5344CB8AC3E}">
        <p14:creationId xmlns:p14="http://schemas.microsoft.com/office/powerpoint/2010/main" val="4107255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5416D-4031-4205-BF28-4C3F0C6E44DB}"/>
              </a:ext>
            </a:extLst>
          </p:cNvPr>
          <p:cNvSpPr>
            <a:spLocks noGrp="1"/>
          </p:cNvSpPr>
          <p:nvPr>
            <p:ph type="title"/>
          </p:nvPr>
        </p:nvSpPr>
        <p:spPr/>
        <p:txBody>
          <a:bodyPr/>
          <a:lstStyle/>
          <a:p>
            <a:r>
              <a:rPr lang="en-US" dirty="0"/>
              <a:t>Week 9 Goals</a:t>
            </a:r>
          </a:p>
        </p:txBody>
      </p:sp>
      <p:sp>
        <p:nvSpPr>
          <p:cNvPr id="3" name="Content Placeholder 2">
            <a:extLst>
              <a:ext uri="{FF2B5EF4-FFF2-40B4-BE49-F238E27FC236}">
                <a16:creationId xmlns:a16="http://schemas.microsoft.com/office/drawing/2014/main" id="{1F1F7ADC-A4C1-4E88-89EA-70EC75F35D89}"/>
              </a:ext>
            </a:extLst>
          </p:cNvPr>
          <p:cNvSpPr>
            <a:spLocks noGrp="1"/>
          </p:cNvSpPr>
          <p:nvPr>
            <p:ph idx="1"/>
          </p:nvPr>
        </p:nvSpPr>
        <p:spPr/>
        <p:txBody>
          <a:bodyPr/>
          <a:lstStyle/>
          <a:p>
            <a:pPr marL="494100" indent="-457200">
              <a:buFont typeface="+mj-lt"/>
              <a:buAutoNum type="arabicPeriod"/>
            </a:pPr>
            <a:r>
              <a:rPr lang="en-US" dirty="0"/>
              <a:t>Understand the appropriate times to run experiments</a:t>
            </a:r>
          </a:p>
          <a:p>
            <a:pPr marL="494100" indent="-457200">
              <a:buFont typeface="+mj-lt"/>
              <a:buAutoNum type="arabicPeriod"/>
            </a:pPr>
            <a:r>
              <a:rPr lang="en-US" dirty="0"/>
              <a:t>Explain the basic parts of an experiment </a:t>
            </a:r>
          </a:p>
          <a:p>
            <a:pPr marL="494100" indent="-457200">
              <a:buFont typeface="+mj-lt"/>
              <a:buAutoNum type="arabicPeriod"/>
            </a:pPr>
            <a:r>
              <a:rPr lang="en-US" dirty="0">
                <a:solidFill>
                  <a:srgbClr val="FF0AE4"/>
                </a:solidFill>
              </a:rPr>
              <a:t>Identify the threats to internal validity and external validity</a:t>
            </a:r>
          </a:p>
          <a:p>
            <a:pPr marL="494100" indent="-457200">
              <a:buFont typeface="+mj-lt"/>
              <a:buAutoNum type="arabicPeriod"/>
            </a:pPr>
            <a:r>
              <a:rPr lang="en-US" dirty="0"/>
              <a:t>Learn about the types of experimental designs</a:t>
            </a:r>
          </a:p>
          <a:p>
            <a:pPr marL="494100" indent="-457200">
              <a:buFont typeface="+mj-lt"/>
              <a:buAutoNum type="arabicPeriod"/>
            </a:pPr>
            <a:r>
              <a:rPr lang="en-US" dirty="0"/>
              <a:t>Identify the three elements that go into a causal test</a:t>
            </a:r>
          </a:p>
          <a:p>
            <a:pPr marL="494100" indent="-457200">
              <a:buFont typeface="+mj-lt"/>
              <a:buAutoNum type="arabicPeriod"/>
            </a:pPr>
            <a:r>
              <a:rPr lang="en-US" dirty="0"/>
              <a:t>Recognize the steps involved in executing an experiment</a:t>
            </a:r>
          </a:p>
          <a:p>
            <a:pPr marL="494100" indent="-457200">
              <a:buFont typeface="+mj-lt"/>
              <a:buAutoNum type="arabicPeriod"/>
            </a:pPr>
            <a:endParaRPr lang="en-US" dirty="0"/>
          </a:p>
        </p:txBody>
      </p:sp>
    </p:spTree>
    <p:extLst>
      <p:ext uri="{BB962C8B-B14F-4D97-AF65-F5344CB8AC3E}">
        <p14:creationId xmlns:p14="http://schemas.microsoft.com/office/powerpoint/2010/main" val="1452396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2F4B7-407E-44E6-B8FE-7C9CBA616B14}"/>
              </a:ext>
            </a:extLst>
          </p:cNvPr>
          <p:cNvSpPr>
            <a:spLocks noGrp="1"/>
          </p:cNvSpPr>
          <p:nvPr>
            <p:ph type="title"/>
          </p:nvPr>
        </p:nvSpPr>
        <p:spPr/>
        <p:txBody>
          <a:bodyPr/>
          <a:lstStyle/>
          <a:p>
            <a:r>
              <a:rPr lang="en-US" dirty="0"/>
              <a:t>Week 9 Key Terms</a:t>
            </a:r>
          </a:p>
        </p:txBody>
      </p:sp>
      <p:sp>
        <p:nvSpPr>
          <p:cNvPr id="3" name="Content Placeholder 2">
            <a:extLst>
              <a:ext uri="{FF2B5EF4-FFF2-40B4-BE49-F238E27FC236}">
                <a16:creationId xmlns:a16="http://schemas.microsoft.com/office/drawing/2014/main" id="{A68F8456-C628-4538-B66E-C670E7FBD47D}"/>
              </a:ext>
            </a:extLst>
          </p:cNvPr>
          <p:cNvSpPr>
            <a:spLocks noGrp="1"/>
          </p:cNvSpPr>
          <p:nvPr>
            <p:ph sz="half" idx="1"/>
          </p:nvPr>
        </p:nvSpPr>
        <p:spPr>
          <a:xfrm>
            <a:off x="836023" y="2076450"/>
            <a:ext cx="4934613" cy="4684885"/>
          </a:xfrm>
        </p:spPr>
        <p:txBody>
          <a:bodyPr>
            <a:noAutofit/>
          </a:bodyPr>
          <a:lstStyle/>
          <a:p>
            <a:r>
              <a:rPr lang="en-US" sz="2000" dirty="0"/>
              <a:t>Experiments</a:t>
            </a:r>
          </a:p>
          <a:p>
            <a:r>
              <a:rPr lang="en-US" sz="2000" dirty="0"/>
              <a:t>Time order</a:t>
            </a:r>
          </a:p>
          <a:p>
            <a:r>
              <a:rPr lang="en-US" sz="2000" dirty="0"/>
              <a:t>Causality</a:t>
            </a:r>
          </a:p>
          <a:p>
            <a:r>
              <a:rPr lang="en-US" sz="2000" dirty="0"/>
              <a:t>Manipulation of the IV (treatment group / experimental group)</a:t>
            </a:r>
          </a:p>
          <a:p>
            <a:r>
              <a:rPr lang="en-US" sz="2000" dirty="0"/>
              <a:t>Random assignment </a:t>
            </a:r>
          </a:p>
          <a:p>
            <a:r>
              <a:rPr lang="en-US" sz="2000" dirty="0"/>
              <a:t>Condition</a:t>
            </a:r>
          </a:p>
          <a:p>
            <a:r>
              <a:rPr lang="en-US" sz="2000" dirty="0"/>
              <a:t>Control group</a:t>
            </a:r>
          </a:p>
          <a:p>
            <a:r>
              <a:rPr lang="en-US" sz="2000" dirty="0">
                <a:solidFill>
                  <a:srgbClr val="FF0AE4"/>
                </a:solidFill>
              </a:rPr>
              <a:t>Internal (experimental) validity</a:t>
            </a:r>
          </a:p>
        </p:txBody>
      </p:sp>
      <p:sp>
        <p:nvSpPr>
          <p:cNvPr id="4" name="Content Placeholder 3">
            <a:extLst>
              <a:ext uri="{FF2B5EF4-FFF2-40B4-BE49-F238E27FC236}">
                <a16:creationId xmlns:a16="http://schemas.microsoft.com/office/drawing/2014/main" id="{16D8570B-9CD2-41BE-9BFB-93E83B5C7BAD}"/>
              </a:ext>
            </a:extLst>
          </p:cNvPr>
          <p:cNvSpPr>
            <a:spLocks noGrp="1"/>
          </p:cNvSpPr>
          <p:nvPr>
            <p:ph sz="half" idx="2"/>
          </p:nvPr>
        </p:nvSpPr>
        <p:spPr>
          <a:xfrm>
            <a:off x="5851626" y="2024198"/>
            <a:ext cx="4373980" cy="4481105"/>
          </a:xfrm>
        </p:spPr>
        <p:txBody>
          <a:bodyPr>
            <a:normAutofit fontScale="85000" lnSpcReduction="20000"/>
          </a:bodyPr>
          <a:lstStyle/>
          <a:p>
            <a:r>
              <a:rPr lang="en-US" dirty="0">
                <a:solidFill>
                  <a:srgbClr val="FF0AE4"/>
                </a:solidFill>
              </a:rPr>
              <a:t>Threats to internal validity (see handout on WyoCourses)</a:t>
            </a:r>
          </a:p>
          <a:p>
            <a:r>
              <a:rPr lang="en-US" dirty="0">
                <a:solidFill>
                  <a:srgbClr val="FF0AE4"/>
                </a:solidFill>
              </a:rPr>
              <a:t>External (ecological) validity</a:t>
            </a:r>
          </a:p>
          <a:p>
            <a:r>
              <a:rPr lang="en-US" dirty="0"/>
              <a:t>Experimental designs (see handout on WyoCourses)</a:t>
            </a:r>
          </a:p>
          <a:p>
            <a:r>
              <a:rPr lang="en-US" dirty="0"/>
              <a:t>How to test for causality</a:t>
            </a:r>
          </a:p>
          <a:p>
            <a:pPr marL="871200" lvl="1" indent="-457200">
              <a:buFont typeface="+mj-lt"/>
              <a:buAutoNum type="arabicPeriod"/>
            </a:pPr>
            <a:r>
              <a:rPr lang="en-US" dirty="0"/>
              <a:t>Temporal order</a:t>
            </a:r>
          </a:p>
          <a:p>
            <a:pPr marL="871200" lvl="1" indent="-457200">
              <a:buFont typeface="+mj-lt"/>
              <a:buAutoNum type="arabicPeriod"/>
            </a:pPr>
            <a:r>
              <a:rPr lang="en-US" dirty="0"/>
              <a:t>Covariation</a:t>
            </a:r>
          </a:p>
          <a:p>
            <a:pPr marL="871200" lvl="1" indent="-457200">
              <a:buFont typeface="+mj-lt"/>
              <a:buAutoNum type="arabicPeriod"/>
            </a:pPr>
            <a:r>
              <a:rPr lang="en-US" dirty="0"/>
              <a:t>Rule out rival explanations / lurker variables</a:t>
            </a:r>
          </a:p>
          <a:p>
            <a:r>
              <a:rPr lang="en-US" dirty="0"/>
              <a:t>Manipulation check</a:t>
            </a:r>
          </a:p>
          <a:p>
            <a:r>
              <a:rPr lang="en-US" dirty="0"/>
              <a:t>Debriefing </a:t>
            </a:r>
          </a:p>
        </p:txBody>
      </p:sp>
    </p:spTree>
    <p:extLst>
      <p:ext uri="{BB962C8B-B14F-4D97-AF65-F5344CB8AC3E}">
        <p14:creationId xmlns:p14="http://schemas.microsoft.com/office/powerpoint/2010/main" val="2668898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A9A4321-AAE4-4234-940F-74D7D4E29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3A2208-246E-4D5D-A43A-C392B18D5457}"/>
              </a:ext>
            </a:extLst>
          </p:cNvPr>
          <p:cNvSpPr>
            <a:spLocks noGrp="1"/>
          </p:cNvSpPr>
          <p:nvPr>
            <p:ph type="title"/>
          </p:nvPr>
        </p:nvSpPr>
        <p:spPr>
          <a:xfrm>
            <a:off x="913795" y="965196"/>
            <a:ext cx="6197686" cy="1371604"/>
          </a:xfrm>
        </p:spPr>
        <p:txBody>
          <a:bodyPr>
            <a:normAutofit/>
          </a:bodyPr>
          <a:lstStyle/>
          <a:p>
            <a:pPr algn="l"/>
            <a:r>
              <a:rPr lang="en-US" dirty="0"/>
              <a:t>Internal (Experimental) Validity</a:t>
            </a:r>
            <a:endParaRPr lang="en-US"/>
          </a:p>
        </p:txBody>
      </p:sp>
      <p:sp>
        <p:nvSpPr>
          <p:cNvPr id="3" name="Content Placeholder 2">
            <a:extLst>
              <a:ext uri="{FF2B5EF4-FFF2-40B4-BE49-F238E27FC236}">
                <a16:creationId xmlns:a16="http://schemas.microsoft.com/office/drawing/2014/main" id="{2D97F4A7-9634-45C2-B121-2D6EB7912180}"/>
              </a:ext>
            </a:extLst>
          </p:cNvPr>
          <p:cNvSpPr>
            <a:spLocks noGrp="1"/>
          </p:cNvSpPr>
          <p:nvPr>
            <p:ph idx="1"/>
          </p:nvPr>
        </p:nvSpPr>
        <p:spPr>
          <a:xfrm>
            <a:off x="913795" y="2617694"/>
            <a:ext cx="6197686" cy="3173505"/>
          </a:xfrm>
        </p:spPr>
        <p:txBody>
          <a:bodyPr>
            <a:normAutofit lnSpcReduction="10000"/>
          </a:bodyPr>
          <a:lstStyle/>
          <a:p>
            <a:pPr>
              <a:lnSpc>
                <a:spcPct val="90000"/>
              </a:lnSpc>
            </a:pPr>
            <a:r>
              <a:rPr lang="en-US" sz="2000" dirty="0"/>
              <a:t>Validity = Accuracy</a:t>
            </a:r>
          </a:p>
          <a:p>
            <a:pPr>
              <a:lnSpc>
                <a:spcPct val="90000"/>
              </a:lnSpc>
            </a:pPr>
            <a:r>
              <a:rPr lang="en-US" sz="2000" dirty="0"/>
              <a:t>Experimental (internal) accuracy is: Does ‘x’ cause ‘y’, just like you are predicting?</a:t>
            </a:r>
          </a:p>
          <a:p>
            <a:pPr lvl="1">
              <a:lnSpc>
                <a:spcPct val="90000"/>
              </a:lnSpc>
            </a:pPr>
            <a:r>
              <a:rPr lang="en-US" sz="2000" dirty="0"/>
              <a:t>Where ‘x’ is the experimental manipulation.</a:t>
            </a:r>
          </a:p>
          <a:p>
            <a:pPr lvl="1">
              <a:lnSpc>
                <a:spcPct val="90000"/>
              </a:lnSpc>
            </a:pPr>
            <a:r>
              <a:rPr lang="en-US" sz="2000" dirty="0"/>
              <a:t>Where ‘y’ is the result of the experimental manipulation.</a:t>
            </a:r>
          </a:p>
          <a:p>
            <a:pPr>
              <a:lnSpc>
                <a:spcPct val="90000"/>
              </a:lnSpc>
            </a:pPr>
            <a:r>
              <a:rPr lang="en-US" sz="2000" dirty="0"/>
              <a:t>Establishing internal (experimental validity) is more important than the external (ecological) validity or generalizability of the data to a larger population.</a:t>
            </a:r>
          </a:p>
          <a:p>
            <a:pPr>
              <a:lnSpc>
                <a:spcPct val="90000"/>
              </a:lnSpc>
            </a:pPr>
            <a:endParaRPr lang="en-US" sz="1500" dirty="0"/>
          </a:p>
        </p:txBody>
      </p:sp>
      <p:sp>
        <p:nvSpPr>
          <p:cNvPr id="12" name="Rectangle 11">
            <a:extLst>
              <a:ext uri="{FF2B5EF4-FFF2-40B4-BE49-F238E27FC236}">
                <a16:creationId xmlns:a16="http://schemas.microsoft.com/office/drawing/2014/main" id="{29D87990-4B89-42C0-89D8-E13079968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1978" y="965196"/>
            <a:ext cx="3685394" cy="4781641"/>
          </a:xfrm>
          <a:prstGeom prst="rect">
            <a:avLst/>
          </a:prstGeom>
          <a:solidFill>
            <a:schemeClr val="tx1"/>
          </a:solidFill>
          <a:ln w="190500">
            <a:solidFill>
              <a:srgbClr val="FFFFFF">
                <a:alpha val="6667"/>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Bullseye outline">
            <a:extLst>
              <a:ext uri="{FF2B5EF4-FFF2-40B4-BE49-F238E27FC236}">
                <a16:creationId xmlns:a16="http://schemas.microsoft.com/office/drawing/2014/main" id="{00093FC9-D49E-4FBA-B88E-8EF30B32ED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57164" y="1415992"/>
            <a:ext cx="2835022" cy="2835022"/>
          </a:xfrm>
          <a:prstGeom prst="rect">
            <a:avLst/>
          </a:prstGeom>
        </p:spPr>
      </p:pic>
      <p:sp>
        <p:nvSpPr>
          <p:cNvPr id="8" name="TextBox 7">
            <a:extLst>
              <a:ext uri="{FF2B5EF4-FFF2-40B4-BE49-F238E27FC236}">
                <a16:creationId xmlns:a16="http://schemas.microsoft.com/office/drawing/2014/main" id="{28606568-5A07-47B0-AA0F-822F94F4FA0A}"/>
              </a:ext>
            </a:extLst>
          </p:cNvPr>
          <p:cNvSpPr txBox="1"/>
          <p:nvPr/>
        </p:nvSpPr>
        <p:spPr>
          <a:xfrm>
            <a:off x="4190564" y="6342701"/>
            <a:ext cx="2351315" cy="369332"/>
          </a:xfrm>
          <a:prstGeom prst="rect">
            <a:avLst/>
          </a:prstGeom>
          <a:noFill/>
        </p:spPr>
        <p:txBody>
          <a:bodyPr wrap="square" rtlCol="0">
            <a:spAutoFit/>
          </a:bodyPr>
          <a:lstStyle/>
          <a:p>
            <a:r>
              <a:rPr lang="en-US" dirty="0">
                <a:solidFill>
                  <a:schemeClr val="tx2"/>
                </a:solidFill>
              </a:rPr>
              <a:t>Ch. 11, p. 353-356</a:t>
            </a:r>
          </a:p>
        </p:txBody>
      </p:sp>
    </p:spTree>
    <p:extLst>
      <p:ext uri="{BB962C8B-B14F-4D97-AF65-F5344CB8AC3E}">
        <p14:creationId xmlns:p14="http://schemas.microsoft.com/office/powerpoint/2010/main" val="1421278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BD37F7-0399-4B02-902A-EC73B61B67B0}"/>
              </a:ext>
            </a:extLst>
          </p:cNvPr>
          <p:cNvSpPr>
            <a:spLocks noGrp="1"/>
          </p:cNvSpPr>
          <p:nvPr>
            <p:ph type="ctrTitle"/>
          </p:nvPr>
        </p:nvSpPr>
        <p:spPr>
          <a:xfrm>
            <a:off x="1671851" y="643467"/>
            <a:ext cx="5127263" cy="4939185"/>
          </a:xfrm>
        </p:spPr>
        <p:txBody>
          <a:bodyPr anchor="ctr">
            <a:normAutofit/>
          </a:bodyPr>
          <a:lstStyle/>
          <a:p>
            <a:pPr algn="l"/>
            <a:r>
              <a:rPr lang="en-US" sz="6000" dirty="0"/>
              <a:t>Threats to Internal (Experimental) Validity</a:t>
            </a:r>
          </a:p>
        </p:txBody>
      </p:sp>
      <p:sp>
        <p:nvSpPr>
          <p:cNvPr id="10" name="Rectangle 9">
            <a:extLst>
              <a:ext uri="{FF2B5EF4-FFF2-40B4-BE49-F238E27FC236}">
                <a16:creationId xmlns:a16="http://schemas.microsoft.com/office/drawing/2014/main" id="{4AF66284-D84D-4DA6-B4CD-DE99CE708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5188" cy="6858000"/>
          </a:xfrm>
          <a:prstGeom prst="rect">
            <a:avLst/>
          </a:prstGeom>
          <a:solidFill>
            <a:schemeClr val="accent1"/>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2" name="Rectangle 11">
            <a:extLst>
              <a:ext uri="{FF2B5EF4-FFF2-40B4-BE49-F238E27FC236}">
                <a16:creationId xmlns:a16="http://schemas.microsoft.com/office/drawing/2014/main" id="{D7342DFD-5FF3-4D14-B946-EE46F4D4F6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8224" y="0"/>
            <a:ext cx="4653776"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ubtitle 4">
            <a:extLst>
              <a:ext uri="{FF2B5EF4-FFF2-40B4-BE49-F238E27FC236}">
                <a16:creationId xmlns:a16="http://schemas.microsoft.com/office/drawing/2014/main" id="{FB654D94-2EC7-46D0-924F-329796A4DA3A}"/>
              </a:ext>
            </a:extLst>
          </p:cNvPr>
          <p:cNvSpPr>
            <a:spLocks noGrp="1"/>
          </p:cNvSpPr>
          <p:nvPr>
            <p:ph type="subTitle" idx="1"/>
          </p:nvPr>
        </p:nvSpPr>
        <p:spPr>
          <a:xfrm>
            <a:off x="7920761" y="643467"/>
            <a:ext cx="3775546" cy="4939185"/>
          </a:xfrm>
          <a:effectLst/>
        </p:spPr>
        <p:txBody>
          <a:bodyPr anchor="ctr">
            <a:normAutofit/>
          </a:bodyPr>
          <a:lstStyle/>
          <a:p>
            <a:pPr algn="l"/>
            <a:r>
              <a:rPr lang="en-US" dirty="0"/>
              <a:t>See handout on WyoCourses </a:t>
            </a:r>
            <a:r>
              <a:rPr lang="en-US" dirty="0">
                <a:sym typeface="Wingdings" panose="05000000000000000000" pitchFamily="2" charset="2"/>
              </a:rPr>
              <a:t> Modules  Week 9</a:t>
            </a:r>
          </a:p>
        </p:txBody>
      </p:sp>
    </p:spTree>
    <p:extLst>
      <p:ext uri="{BB962C8B-B14F-4D97-AF65-F5344CB8AC3E}">
        <p14:creationId xmlns:p14="http://schemas.microsoft.com/office/powerpoint/2010/main" val="15610361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B96281C-838D-4BCD-BE5A-552E3519CC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F5C45A-92DB-47AD-BBDB-598CA1F516E7}"/>
              </a:ext>
            </a:extLst>
          </p:cNvPr>
          <p:cNvSpPr>
            <a:spLocks noGrp="1"/>
          </p:cNvSpPr>
          <p:nvPr>
            <p:ph type="title"/>
          </p:nvPr>
        </p:nvSpPr>
        <p:spPr>
          <a:xfrm>
            <a:off x="913795" y="965196"/>
            <a:ext cx="4644323" cy="1562850"/>
          </a:xfrm>
        </p:spPr>
        <p:txBody>
          <a:bodyPr>
            <a:normAutofit/>
          </a:bodyPr>
          <a:lstStyle/>
          <a:p>
            <a:pPr algn="l"/>
            <a:r>
              <a:rPr lang="en-US" sz="3600" dirty="0"/>
              <a:t>Threat 1: Ambiguity of Causal Direction</a:t>
            </a:r>
          </a:p>
        </p:txBody>
      </p:sp>
      <p:sp>
        <p:nvSpPr>
          <p:cNvPr id="3" name="Content Placeholder 2">
            <a:extLst>
              <a:ext uri="{FF2B5EF4-FFF2-40B4-BE49-F238E27FC236}">
                <a16:creationId xmlns:a16="http://schemas.microsoft.com/office/drawing/2014/main" id="{048809CF-52F8-40BA-BCB7-2C5C2A0F338E}"/>
              </a:ext>
            </a:extLst>
          </p:cNvPr>
          <p:cNvSpPr>
            <a:spLocks noGrp="1"/>
          </p:cNvSpPr>
          <p:nvPr>
            <p:ph idx="1"/>
          </p:nvPr>
        </p:nvSpPr>
        <p:spPr>
          <a:xfrm>
            <a:off x="913795" y="2683435"/>
            <a:ext cx="4644323" cy="3107764"/>
          </a:xfrm>
        </p:spPr>
        <p:txBody>
          <a:bodyPr>
            <a:normAutofit fontScale="92500"/>
          </a:bodyPr>
          <a:lstStyle/>
          <a:p>
            <a:r>
              <a:rPr lang="en-US" dirty="0"/>
              <a:t>Definition: When it is unclear whether the cause proceeds the effect</a:t>
            </a:r>
          </a:p>
          <a:p>
            <a:r>
              <a:rPr lang="en-US" dirty="0"/>
              <a:t>Problem: Causal direction is essential part of an experiment</a:t>
            </a:r>
          </a:p>
          <a:p>
            <a:r>
              <a:rPr lang="en-US" dirty="0"/>
              <a:t>Example: News (x) and knowledge (y)</a:t>
            </a:r>
          </a:p>
          <a:p>
            <a:r>
              <a:rPr lang="en-US" dirty="0"/>
              <a:t>How to address: Through experimental design</a:t>
            </a:r>
          </a:p>
          <a:p>
            <a:endParaRPr lang="en-US" dirty="0"/>
          </a:p>
          <a:p>
            <a:endParaRPr lang="en-US" dirty="0"/>
          </a:p>
          <a:p>
            <a:endParaRPr lang="en-US" dirty="0"/>
          </a:p>
        </p:txBody>
      </p:sp>
      <p:sp>
        <p:nvSpPr>
          <p:cNvPr id="18" name="Rectangle 17">
            <a:extLst>
              <a:ext uri="{FF2B5EF4-FFF2-40B4-BE49-F238E27FC236}">
                <a16:creationId xmlns:a16="http://schemas.microsoft.com/office/drawing/2014/main" id="{A0DBF9AA-DD4B-4A5E-B4E5-CA1FD99D2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965196"/>
            <a:ext cx="5121372" cy="4781641"/>
          </a:xfrm>
          <a:prstGeom prst="rect">
            <a:avLst/>
          </a:prstGeom>
          <a:solidFill>
            <a:schemeClr val="tx1"/>
          </a:solidFill>
          <a:ln w="190500">
            <a:solidFill>
              <a:srgbClr val="FFFFFF">
                <a:alpha val="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Object 50">
            <a:extLst>
              <a:ext uri="{FF2B5EF4-FFF2-40B4-BE49-F238E27FC236}">
                <a16:creationId xmlns:a16="http://schemas.microsoft.com/office/drawing/2014/main" id="{1F9B9C17-4881-424A-84CA-56040F62679F}"/>
              </a:ext>
            </a:extLst>
          </p:cNvPr>
          <p:cNvGraphicFramePr>
            <a:graphicFrameLocks noChangeAspect="1"/>
          </p:cNvGraphicFramePr>
          <p:nvPr>
            <p:extLst>
              <p:ext uri="{D42A27DB-BD31-4B8C-83A1-F6EECF244321}">
                <p14:modId xmlns:p14="http://schemas.microsoft.com/office/powerpoint/2010/main" val="3236120517"/>
              </p:ext>
            </p:extLst>
          </p:nvPr>
        </p:nvGraphicFramePr>
        <p:xfrm>
          <a:off x="6096000" y="926986"/>
          <a:ext cx="5033979" cy="45609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1983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B96281C-838D-4BCD-BE5A-552E3519CC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1B383F-AC0D-4F4B-99F6-C01FE18A9C67}"/>
              </a:ext>
            </a:extLst>
          </p:cNvPr>
          <p:cNvSpPr>
            <a:spLocks noGrp="1"/>
          </p:cNvSpPr>
          <p:nvPr>
            <p:ph type="title"/>
          </p:nvPr>
        </p:nvSpPr>
        <p:spPr>
          <a:xfrm>
            <a:off x="913795" y="519903"/>
            <a:ext cx="4644323" cy="1562850"/>
          </a:xfrm>
        </p:spPr>
        <p:txBody>
          <a:bodyPr>
            <a:normAutofit/>
          </a:bodyPr>
          <a:lstStyle/>
          <a:p>
            <a:pPr algn="l"/>
            <a:r>
              <a:rPr lang="en-US" sz="3600" dirty="0"/>
              <a:t>Threat 2: Selection Bias (Selection Threat)</a:t>
            </a:r>
          </a:p>
        </p:txBody>
      </p:sp>
      <p:sp>
        <p:nvSpPr>
          <p:cNvPr id="3" name="Content Placeholder 2">
            <a:extLst>
              <a:ext uri="{FF2B5EF4-FFF2-40B4-BE49-F238E27FC236}">
                <a16:creationId xmlns:a16="http://schemas.microsoft.com/office/drawing/2014/main" id="{9AFED2DA-7D42-48F7-85BC-73C05E2AEF97}"/>
              </a:ext>
            </a:extLst>
          </p:cNvPr>
          <p:cNvSpPr>
            <a:spLocks noGrp="1"/>
          </p:cNvSpPr>
          <p:nvPr>
            <p:ph idx="1"/>
          </p:nvPr>
        </p:nvSpPr>
        <p:spPr>
          <a:xfrm>
            <a:off x="913795" y="2037806"/>
            <a:ext cx="4943590" cy="4666052"/>
          </a:xfrm>
        </p:spPr>
        <p:txBody>
          <a:bodyPr>
            <a:normAutofit fontScale="55000" lnSpcReduction="20000"/>
          </a:bodyPr>
          <a:lstStyle/>
          <a:p>
            <a:r>
              <a:rPr lang="en-US" sz="3300" dirty="0"/>
              <a:t>Definition: Confound between the treatment effects and the sample’s characteristics</a:t>
            </a:r>
          </a:p>
          <a:p>
            <a:r>
              <a:rPr lang="en-US" sz="3300" dirty="0"/>
              <a:t>Problem: There is a difference between groups on grounds other than the IV.</a:t>
            </a:r>
          </a:p>
          <a:p>
            <a:r>
              <a:rPr lang="en-US" sz="3300" dirty="0"/>
              <a:t>In short: Who opts into your experiment can impact the results.</a:t>
            </a:r>
          </a:p>
          <a:p>
            <a:r>
              <a:rPr lang="en-US" sz="3300" dirty="0"/>
              <a:t>Example: Sesame street exposure leads to higher level of knowledge of letters – can actually be related to education of kids/parents</a:t>
            </a:r>
          </a:p>
          <a:p>
            <a:r>
              <a:rPr lang="en-US" sz="3300" dirty="0"/>
              <a:t>How to address: Random assignment to groups can equalize experimental groups but doesn’t address the problem of how your participants may have a characteristic that slants the results somehow.</a:t>
            </a:r>
          </a:p>
          <a:p>
            <a:endParaRPr lang="en-US" sz="2100" dirty="0"/>
          </a:p>
        </p:txBody>
      </p:sp>
      <p:sp>
        <p:nvSpPr>
          <p:cNvPr id="11" name="Rectangle 10">
            <a:extLst>
              <a:ext uri="{FF2B5EF4-FFF2-40B4-BE49-F238E27FC236}">
                <a16:creationId xmlns:a16="http://schemas.microsoft.com/office/drawing/2014/main" id="{A0DBF9AA-DD4B-4A5E-B4E5-CA1FD99D2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965196"/>
            <a:ext cx="5121372" cy="4781641"/>
          </a:xfrm>
          <a:prstGeom prst="rect">
            <a:avLst/>
          </a:prstGeom>
          <a:solidFill>
            <a:schemeClr val="tx1"/>
          </a:solidFill>
          <a:ln w="190500">
            <a:solidFill>
              <a:srgbClr val="FFFFFF">
                <a:alpha val="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Object 37">
            <a:extLst>
              <a:ext uri="{FF2B5EF4-FFF2-40B4-BE49-F238E27FC236}">
                <a16:creationId xmlns:a16="http://schemas.microsoft.com/office/drawing/2014/main" id="{48B93100-4AB0-4EA6-8AAE-4C7880E9FEAF}"/>
              </a:ext>
            </a:extLst>
          </p:cNvPr>
          <p:cNvGraphicFramePr>
            <a:graphicFrameLocks noChangeAspect="1"/>
          </p:cNvGraphicFramePr>
          <p:nvPr>
            <p:extLst>
              <p:ext uri="{D42A27DB-BD31-4B8C-83A1-F6EECF244321}">
                <p14:modId xmlns:p14="http://schemas.microsoft.com/office/powerpoint/2010/main" val="2696616569"/>
              </p:ext>
            </p:extLst>
          </p:nvPr>
        </p:nvGraphicFramePr>
        <p:xfrm>
          <a:off x="6563762" y="1438360"/>
          <a:ext cx="4233113" cy="383531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5E206B5B-F1CC-4391-860C-0F98D0F132D9}"/>
              </a:ext>
            </a:extLst>
          </p:cNvPr>
          <p:cNvSpPr txBox="1"/>
          <p:nvPr/>
        </p:nvSpPr>
        <p:spPr>
          <a:xfrm>
            <a:off x="5904411" y="6342701"/>
            <a:ext cx="2351315" cy="369332"/>
          </a:xfrm>
          <a:prstGeom prst="rect">
            <a:avLst/>
          </a:prstGeom>
          <a:noFill/>
        </p:spPr>
        <p:txBody>
          <a:bodyPr wrap="square" rtlCol="0">
            <a:spAutoFit/>
          </a:bodyPr>
          <a:lstStyle/>
          <a:p>
            <a:r>
              <a:rPr lang="en-US" dirty="0">
                <a:solidFill>
                  <a:schemeClr val="tx2"/>
                </a:solidFill>
              </a:rPr>
              <a:t>Ch. 11, p. 354</a:t>
            </a:r>
          </a:p>
        </p:txBody>
      </p:sp>
    </p:spTree>
    <p:extLst>
      <p:ext uri="{BB962C8B-B14F-4D97-AF65-F5344CB8AC3E}">
        <p14:creationId xmlns:p14="http://schemas.microsoft.com/office/powerpoint/2010/main" val="1074444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A9A4321-AAE4-4234-940F-74D7D4E29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A3EAB3-90AA-4E8E-8121-0A2EFFDA5E84}"/>
              </a:ext>
            </a:extLst>
          </p:cNvPr>
          <p:cNvSpPr>
            <a:spLocks noGrp="1"/>
          </p:cNvSpPr>
          <p:nvPr>
            <p:ph type="title"/>
          </p:nvPr>
        </p:nvSpPr>
        <p:spPr>
          <a:xfrm>
            <a:off x="913795" y="965196"/>
            <a:ext cx="6197686" cy="1371604"/>
          </a:xfrm>
        </p:spPr>
        <p:txBody>
          <a:bodyPr>
            <a:normAutofit/>
          </a:bodyPr>
          <a:lstStyle/>
          <a:p>
            <a:pPr algn="l"/>
            <a:r>
              <a:rPr lang="en-US" dirty="0"/>
              <a:t>Threat 3: History (Historical Flaw)</a:t>
            </a:r>
            <a:endParaRPr lang="en-US"/>
          </a:p>
        </p:txBody>
      </p:sp>
      <p:sp>
        <p:nvSpPr>
          <p:cNvPr id="3" name="Content Placeholder 2">
            <a:extLst>
              <a:ext uri="{FF2B5EF4-FFF2-40B4-BE49-F238E27FC236}">
                <a16:creationId xmlns:a16="http://schemas.microsoft.com/office/drawing/2014/main" id="{BCC2CABE-840C-4522-B256-C8E81959D27A}"/>
              </a:ext>
            </a:extLst>
          </p:cNvPr>
          <p:cNvSpPr>
            <a:spLocks noGrp="1"/>
          </p:cNvSpPr>
          <p:nvPr>
            <p:ph idx="1"/>
          </p:nvPr>
        </p:nvSpPr>
        <p:spPr>
          <a:xfrm>
            <a:off x="913795" y="2617694"/>
            <a:ext cx="6197686" cy="3359869"/>
          </a:xfrm>
        </p:spPr>
        <p:txBody>
          <a:bodyPr>
            <a:normAutofit lnSpcReduction="10000"/>
          </a:bodyPr>
          <a:lstStyle/>
          <a:p>
            <a:pPr>
              <a:lnSpc>
                <a:spcPct val="90000"/>
              </a:lnSpc>
            </a:pPr>
            <a:r>
              <a:rPr lang="en-US" sz="1800" dirty="0"/>
              <a:t>Definition: Events that occur outside of your experiment impact the study results</a:t>
            </a:r>
          </a:p>
          <a:p>
            <a:pPr>
              <a:lnSpc>
                <a:spcPct val="90000"/>
              </a:lnSpc>
            </a:pPr>
            <a:r>
              <a:rPr lang="en-US" sz="1800" dirty="0"/>
              <a:t>Problem: Your study doesn’t rule out alternative explanations</a:t>
            </a:r>
          </a:p>
          <a:p>
            <a:pPr>
              <a:lnSpc>
                <a:spcPct val="90000"/>
              </a:lnSpc>
            </a:pPr>
            <a:r>
              <a:rPr lang="en-US" sz="1800" dirty="0"/>
              <a:t>Example: </a:t>
            </a:r>
          </a:p>
          <a:p>
            <a:pPr lvl="1">
              <a:lnSpc>
                <a:spcPct val="90000"/>
              </a:lnSpc>
            </a:pPr>
            <a:r>
              <a:rPr lang="en-US" sz="1800" dirty="0"/>
              <a:t>Experiment on pro-voting messages to the public occurs prior to the 2008 election. </a:t>
            </a:r>
          </a:p>
          <a:p>
            <a:pPr lvl="1">
              <a:lnSpc>
                <a:spcPct val="90000"/>
              </a:lnSpc>
            </a:pPr>
            <a:r>
              <a:rPr lang="en-US" sz="1800" dirty="0"/>
              <a:t>Also at the same time: A historical major overhaul to voter laws makes it easier to vote.</a:t>
            </a:r>
          </a:p>
          <a:p>
            <a:pPr>
              <a:lnSpc>
                <a:spcPct val="90000"/>
              </a:lnSpc>
            </a:pPr>
            <a:r>
              <a:rPr lang="en-US" sz="1800" dirty="0"/>
              <a:t>How to address: Control group -- people who do not have intervention to compare with the group that receives the treatment</a:t>
            </a:r>
          </a:p>
        </p:txBody>
      </p:sp>
      <p:sp>
        <p:nvSpPr>
          <p:cNvPr id="11" name="Rectangle 10">
            <a:extLst>
              <a:ext uri="{FF2B5EF4-FFF2-40B4-BE49-F238E27FC236}">
                <a16:creationId xmlns:a16="http://schemas.microsoft.com/office/drawing/2014/main" id="{29D87990-4B89-42C0-89D8-E13079968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1978" y="965196"/>
            <a:ext cx="3685394" cy="4781641"/>
          </a:xfrm>
          <a:prstGeom prst="rect">
            <a:avLst/>
          </a:prstGeom>
          <a:solidFill>
            <a:schemeClr val="tx1"/>
          </a:solidFill>
          <a:ln w="190500">
            <a:solidFill>
              <a:srgbClr val="FFFFFF">
                <a:alpha val="6667"/>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Object 38">
            <a:extLst>
              <a:ext uri="{FF2B5EF4-FFF2-40B4-BE49-F238E27FC236}">
                <a16:creationId xmlns:a16="http://schemas.microsoft.com/office/drawing/2014/main" id="{CAC4F68A-E042-4D6C-9AA1-2596108F803C}"/>
              </a:ext>
            </a:extLst>
          </p:cNvPr>
          <p:cNvGraphicFramePr>
            <a:graphicFrameLocks noChangeAspect="1"/>
          </p:cNvGraphicFramePr>
          <p:nvPr>
            <p:extLst>
              <p:ext uri="{D42A27DB-BD31-4B8C-83A1-F6EECF244321}">
                <p14:modId xmlns:p14="http://schemas.microsoft.com/office/powerpoint/2010/main" val="913988645"/>
              </p:ext>
            </p:extLst>
          </p:nvPr>
        </p:nvGraphicFramePr>
        <p:xfrm>
          <a:off x="7883476" y="1111163"/>
          <a:ext cx="2835022" cy="383531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C23AFA7C-BD3C-48D4-A49F-F7204D11AAE8}"/>
              </a:ext>
            </a:extLst>
          </p:cNvPr>
          <p:cNvSpPr txBox="1"/>
          <p:nvPr/>
        </p:nvSpPr>
        <p:spPr>
          <a:xfrm>
            <a:off x="5904411" y="6342701"/>
            <a:ext cx="2351315" cy="369332"/>
          </a:xfrm>
          <a:prstGeom prst="rect">
            <a:avLst/>
          </a:prstGeom>
          <a:noFill/>
        </p:spPr>
        <p:txBody>
          <a:bodyPr wrap="square" rtlCol="0">
            <a:spAutoFit/>
          </a:bodyPr>
          <a:lstStyle/>
          <a:p>
            <a:r>
              <a:rPr lang="en-US" dirty="0">
                <a:solidFill>
                  <a:schemeClr val="tx2"/>
                </a:solidFill>
              </a:rPr>
              <a:t>Ch. 11, p. 353</a:t>
            </a:r>
          </a:p>
        </p:txBody>
      </p:sp>
      <p:sp>
        <p:nvSpPr>
          <p:cNvPr id="5" name="Arrow: Down 4">
            <a:extLst>
              <a:ext uri="{FF2B5EF4-FFF2-40B4-BE49-F238E27FC236}">
                <a16:creationId xmlns:a16="http://schemas.microsoft.com/office/drawing/2014/main" id="{1C668BAE-0E24-4290-A884-D17A819559EA}"/>
              </a:ext>
            </a:extLst>
          </p:cNvPr>
          <p:cNvSpPr/>
          <p:nvPr/>
        </p:nvSpPr>
        <p:spPr>
          <a:xfrm>
            <a:off x="9905501" y="2100507"/>
            <a:ext cx="355310" cy="22990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3455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A9A4321-AAE4-4234-940F-74D7D4E29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496C98-5488-4ED6-8B5D-F87768645D30}"/>
              </a:ext>
            </a:extLst>
          </p:cNvPr>
          <p:cNvSpPr>
            <a:spLocks noGrp="1"/>
          </p:cNvSpPr>
          <p:nvPr>
            <p:ph type="title"/>
          </p:nvPr>
        </p:nvSpPr>
        <p:spPr>
          <a:xfrm>
            <a:off x="913795" y="965196"/>
            <a:ext cx="6197686" cy="1371604"/>
          </a:xfrm>
        </p:spPr>
        <p:txBody>
          <a:bodyPr anchor="t">
            <a:normAutofit/>
          </a:bodyPr>
          <a:lstStyle/>
          <a:p>
            <a:pPr algn="l"/>
            <a:r>
              <a:rPr lang="en-US" dirty="0"/>
              <a:t>Threat 4: Maturation</a:t>
            </a:r>
          </a:p>
        </p:txBody>
      </p:sp>
      <p:sp>
        <p:nvSpPr>
          <p:cNvPr id="3" name="Content Placeholder 2">
            <a:extLst>
              <a:ext uri="{FF2B5EF4-FFF2-40B4-BE49-F238E27FC236}">
                <a16:creationId xmlns:a16="http://schemas.microsoft.com/office/drawing/2014/main" id="{4D933BC3-C43E-41CC-A926-FA1AD42774D0}"/>
              </a:ext>
            </a:extLst>
          </p:cNvPr>
          <p:cNvSpPr>
            <a:spLocks noGrp="1"/>
          </p:cNvSpPr>
          <p:nvPr>
            <p:ph idx="1"/>
          </p:nvPr>
        </p:nvSpPr>
        <p:spPr>
          <a:xfrm>
            <a:off x="913795" y="2022131"/>
            <a:ext cx="6197686" cy="4320570"/>
          </a:xfrm>
        </p:spPr>
        <p:txBody>
          <a:bodyPr>
            <a:normAutofit/>
          </a:bodyPr>
          <a:lstStyle/>
          <a:p>
            <a:pPr>
              <a:lnSpc>
                <a:spcPct val="90000"/>
              </a:lnSpc>
            </a:pPr>
            <a:r>
              <a:rPr lang="en-US" sz="2000" dirty="0"/>
              <a:t>Definition: DV is changing naturally over time, irrespective of the IV</a:t>
            </a:r>
          </a:p>
          <a:p>
            <a:pPr>
              <a:lnSpc>
                <a:spcPct val="90000"/>
              </a:lnSpc>
            </a:pPr>
            <a:r>
              <a:rPr lang="en-US" sz="2000" dirty="0"/>
              <a:t>Problem: We can’t be sure that IV is causing DV.</a:t>
            </a:r>
          </a:p>
          <a:p>
            <a:pPr>
              <a:lnSpc>
                <a:spcPct val="90000"/>
              </a:lnSpc>
            </a:pPr>
            <a:r>
              <a:rPr lang="en-US" sz="2000" dirty="0"/>
              <a:t>Example: </a:t>
            </a:r>
          </a:p>
          <a:p>
            <a:pPr lvl="1">
              <a:lnSpc>
                <a:spcPct val="90000"/>
              </a:lnSpc>
            </a:pPr>
            <a:r>
              <a:rPr lang="en-US" sz="2000" dirty="0"/>
              <a:t>Experiment to test pro-flu shot messages occurs.</a:t>
            </a:r>
          </a:p>
          <a:p>
            <a:pPr lvl="1">
              <a:lnSpc>
                <a:spcPct val="90000"/>
              </a:lnSpc>
            </a:pPr>
            <a:r>
              <a:rPr lang="en-US" sz="2000" dirty="0"/>
              <a:t>How do we know that it wasn’t just that the fact that a higher proportion of our population is now older and more likely to get it?</a:t>
            </a:r>
          </a:p>
          <a:p>
            <a:pPr>
              <a:lnSpc>
                <a:spcPct val="90000"/>
              </a:lnSpc>
            </a:pPr>
            <a:r>
              <a:rPr lang="en-US" sz="2000" dirty="0"/>
              <a:t>How to address: Control group -- give one group information, don't give the other group the information, if the difference between the groups increases there is more support for your hypothesis</a:t>
            </a:r>
          </a:p>
        </p:txBody>
      </p:sp>
      <p:sp>
        <p:nvSpPr>
          <p:cNvPr id="11" name="Rectangle 10">
            <a:extLst>
              <a:ext uri="{FF2B5EF4-FFF2-40B4-BE49-F238E27FC236}">
                <a16:creationId xmlns:a16="http://schemas.microsoft.com/office/drawing/2014/main" id="{29D87990-4B89-42C0-89D8-E13079968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1978" y="965196"/>
            <a:ext cx="3685394" cy="4781641"/>
          </a:xfrm>
          <a:prstGeom prst="rect">
            <a:avLst/>
          </a:prstGeom>
          <a:solidFill>
            <a:schemeClr val="tx1"/>
          </a:solidFill>
          <a:ln w="190500">
            <a:solidFill>
              <a:srgbClr val="FFFFFF">
                <a:alpha val="6667"/>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Object 39">
            <a:extLst>
              <a:ext uri="{FF2B5EF4-FFF2-40B4-BE49-F238E27FC236}">
                <a16:creationId xmlns:a16="http://schemas.microsoft.com/office/drawing/2014/main" id="{F18B5500-CD9A-46DC-93B6-D38D45FDAFA7}"/>
              </a:ext>
            </a:extLst>
          </p:cNvPr>
          <p:cNvGraphicFramePr>
            <a:graphicFrameLocks noChangeAspect="1"/>
          </p:cNvGraphicFramePr>
          <p:nvPr>
            <p:extLst>
              <p:ext uri="{D42A27DB-BD31-4B8C-83A1-F6EECF244321}">
                <p14:modId xmlns:p14="http://schemas.microsoft.com/office/powerpoint/2010/main" val="3540707705"/>
              </p:ext>
            </p:extLst>
          </p:nvPr>
        </p:nvGraphicFramePr>
        <p:xfrm>
          <a:off x="7957164" y="1150977"/>
          <a:ext cx="2835022" cy="383531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E7D52417-574E-4481-9DCE-341F914D79BB}"/>
              </a:ext>
            </a:extLst>
          </p:cNvPr>
          <p:cNvSpPr txBox="1"/>
          <p:nvPr/>
        </p:nvSpPr>
        <p:spPr>
          <a:xfrm>
            <a:off x="5904411" y="6342701"/>
            <a:ext cx="2351315" cy="369332"/>
          </a:xfrm>
          <a:prstGeom prst="rect">
            <a:avLst/>
          </a:prstGeom>
          <a:noFill/>
        </p:spPr>
        <p:txBody>
          <a:bodyPr wrap="square" rtlCol="0">
            <a:spAutoFit/>
          </a:bodyPr>
          <a:lstStyle/>
          <a:p>
            <a:r>
              <a:rPr lang="en-US" dirty="0">
                <a:solidFill>
                  <a:schemeClr val="tx2"/>
                </a:solidFill>
              </a:rPr>
              <a:t>Ch. 11, p. 353</a:t>
            </a:r>
          </a:p>
        </p:txBody>
      </p:sp>
      <p:sp>
        <p:nvSpPr>
          <p:cNvPr id="5" name="Arrow: Down 4">
            <a:extLst>
              <a:ext uri="{FF2B5EF4-FFF2-40B4-BE49-F238E27FC236}">
                <a16:creationId xmlns:a16="http://schemas.microsoft.com/office/drawing/2014/main" id="{AC4759A0-826A-4110-92C8-FA5C9491AEC4}"/>
              </a:ext>
            </a:extLst>
          </p:cNvPr>
          <p:cNvSpPr/>
          <p:nvPr/>
        </p:nvSpPr>
        <p:spPr>
          <a:xfrm>
            <a:off x="9373906" y="2199785"/>
            <a:ext cx="287383" cy="18026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224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A9A4321-AAE4-4234-940F-74D7D4E29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FD40E5-5B9B-41A0-A532-14A9CB467BB7}"/>
              </a:ext>
            </a:extLst>
          </p:cNvPr>
          <p:cNvSpPr>
            <a:spLocks noGrp="1"/>
          </p:cNvSpPr>
          <p:nvPr>
            <p:ph type="title"/>
          </p:nvPr>
        </p:nvSpPr>
        <p:spPr>
          <a:xfrm>
            <a:off x="913795" y="380999"/>
            <a:ext cx="6197686" cy="1371604"/>
          </a:xfrm>
        </p:spPr>
        <p:txBody>
          <a:bodyPr>
            <a:normAutofit/>
          </a:bodyPr>
          <a:lstStyle/>
          <a:p>
            <a:pPr algn="l"/>
            <a:r>
              <a:rPr lang="en-US" sz="3900" dirty="0"/>
              <a:t>Threat 5: Statistical Regression </a:t>
            </a:r>
            <a:br>
              <a:rPr lang="en-US" sz="3900" dirty="0"/>
            </a:br>
            <a:r>
              <a:rPr lang="en-US" sz="3900" dirty="0"/>
              <a:t>(Regression to the Mean)</a:t>
            </a:r>
          </a:p>
        </p:txBody>
      </p:sp>
      <p:sp>
        <p:nvSpPr>
          <p:cNvPr id="3" name="Content Placeholder 2">
            <a:extLst>
              <a:ext uri="{FF2B5EF4-FFF2-40B4-BE49-F238E27FC236}">
                <a16:creationId xmlns:a16="http://schemas.microsoft.com/office/drawing/2014/main" id="{0C92A29F-DBBE-4036-B497-F8901040B8FD}"/>
              </a:ext>
            </a:extLst>
          </p:cNvPr>
          <p:cNvSpPr>
            <a:spLocks noGrp="1"/>
          </p:cNvSpPr>
          <p:nvPr>
            <p:ph idx="1"/>
          </p:nvPr>
        </p:nvSpPr>
        <p:spPr>
          <a:xfrm>
            <a:off x="913795" y="1875825"/>
            <a:ext cx="6197686" cy="4556325"/>
          </a:xfrm>
        </p:spPr>
        <p:txBody>
          <a:bodyPr>
            <a:normAutofit/>
          </a:bodyPr>
          <a:lstStyle/>
          <a:p>
            <a:pPr>
              <a:lnSpc>
                <a:spcPct val="100000"/>
              </a:lnSpc>
            </a:pPr>
            <a:r>
              <a:rPr lang="en-US" sz="1800" dirty="0"/>
              <a:t>Definition: If you select a group with extreme values ONLY (high or low), then the participants may not have the same extreme scores on later tests.</a:t>
            </a:r>
          </a:p>
          <a:p>
            <a:pPr>
              <a:lnSpc>
                <a:spcPct val="100000"/>
              </a:lnSpc>
            </a:pPr>
            <a:r>
              <a:rPr lang="en-US" sz="1800" dirty="0"/>
              <a:t>In short: We regress toward a mean, if there is an extreme score on a test, they will probably not get as extreme a score the next time.</a:t>
            </a:r>
          </a:p>
          <a:p>
            <a:pPr>
              <a:lnSpc>
                <a:spcPct val="100000"/>
              </a:lnSpc>
            </a:pPr>
            <a:r>
              <a:rPr lang="en-US" sz="1800" dirty="0"/>
              <a:t>Problem: High performers look like they do worse and low performers will look like they did better, but this may not have anything to do with the treatment (IV).</a:t>
            </a:r>
          </a:p>
          <a:p>
            <a:pPr>
              <a:lnSpc>
                <a:spcPct val="100000"/>
              </a:lnSpc>
            </a:pPr>
            <a:r>
              <a:rPr lang="en-US" sz="1800" dirty="0"/>
              <a:t>Example: Test scores</a:t>
            </a:r>
          </a:p>
          <a:p>
            <a:pPr>
              <a:lnSpc>
                <a:spcPct val="100000"/>
              </a:lnSpc>
            </a:pPr>
            <a:r>
              <a:rPr lang="en-US" sz="1800" dirty="0"/>
              <a:t>How to address: Control group – give intervention to one group, not to another, if both groups get better, but the treatment group gets even better than the control, then the hypothesis is supported.</a:t>
            </a:r>
          </a:p>
        </p:txBody>
      </p:sp>
      <p:sp>
        <p:nvSpPr>
          <p:cNvPr id="19" name="Rectangle 18">
            <a:extLst>
              <a:ext uri="{FF2B5EF4-FFF2-40B4-BE49-F238E27FC236}">
                <a16:creationId xmlns:a16="http://schemas.microsoft.com/office/drawing/2014/main" id="{29D87990-4B89-42C0-89D8-E13079968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1978" y="965196"/>
            <a:ext cx="3685394" cy="4781641"/>
          </a:xfrm>
          <a:prstGeom prst="rect">
            <a:avLst/>
          </a:prstGeom>
          <a:solidFill>
            <a:schemeClr val="tx1"/>
          </a:solidFill>
          <a:ln w="190500">
            <a:solidFill>
              <a:srgbClr val="FFFFFF">
                <a:alpha val="6667"/>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Object 40">
            <a:extLst>
              <a:ext uri="{FF2B5EF4-FFF2-40B4-BE49-F238E27FC236}">
                <a16:creationId xmlns:a16="http://schemas.microsoft.com/office/drawing/2014/main" id="{874FECF0-CE85-4FD3-8C4D-39369147BFAD}"/>
              </a:ext>
            </a:extLst>
          </p:cNvPr>
          <p:cNvGraphicFramePr>
            <a:graphicFrameLocks noChangeAspect="1"/>
          </p:cNvGraphicFramePr>
          <p:nvPr>
            <p:extLst>
              <p:ext uri="{D42A27DB-BD31-4B8C-83A1-F6EECF244321}">
                <p14:modId xmlns:p14="http://schemas.microsoft.com/office/powerpoint/2010/main" val="3495276070"/>
              </p:ext>
            </p:extLst>
          </p:nvPr>
        </p:nvGraphicFramePr>
        <p:xfrm>
          <a:off x="7957164" y="1066801"/>
          <a:ext cx="2835022" cy="383531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7F329EB9-8EBA-4FAD-A4A0-B49BC109B750}"/>
              </a:ext>
            </a:extLst>
          </p:cNvPr>
          <p:cNvSpPr txBox="1"/>
          <p:nvPr/>
        </p:nvSpPr>
        <p:spPr>
          <a:xfrm>
            <a:off x="5723800" y="6292335"/>
            <a:ext cx="2351315" cy="369332"/>
          </a:xfrm>
          <a:prstGeom prst="rect">
            <a:avLst/>
          </a:prstGeom>
          <a:noFill/>
        </p:spPr>
        <p:txBody>
          <a:bodyPr wrap="square" rtlCol="0">
            <a:spAutoFit/>
          </a:bodyPr>
          <a:lstStyle/>
          <a:p>
            <a:r>
              <a:rPr lang="en-US" dirty="0">
                <a:solidFill>
                  <a:schemeClr val="tx2"/>
                </a:solidFill>
              </a:rPr>
              <a:t>Ch. 11, p. 354</a:t>
            </a:r>
          </a:p>
        </p:txBody>
      </p:sp>
    </p:spTree>
    <p:extLst>
      <p:ext uri="{BB962C8B-B14F-4D97-AF65-F5344CB8AC3E}">
        <p14:creationId xmlns:p14="http://schemas.microsoft.com/office/powerpoint/2010/main" val="689485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26" name="Rectangle 11">
            <a:extLst>
              <a:ext uri="{FF2B5EF4-FFF2-40B4-BE49-F238E27FC236}">
                <a16:creationId xmlns:a16="http://schemas.microsoft.com/office/drawing/2014/main" id="{2A2456A0-13DF-4BA8-9BDD-168E874C4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ABFA74-0BF5-473A-8556-3011175073D3}"/>
              </a:ext>
            </a:extLst>
          </p:cNvPr>
          <p:cNvSpPr>
            <a:spLocks noGrp="1"/>
          </p:cNvSpPr>
          <p:nvPr>
            <p:ph type="title"/>
          </p:nvPr>
        </p:nvSpPr>
        <p:spPr>
          <a:xfrm>
            <a:off x="913795" y="609600"/>
            <a:ext cx="5978072" cy="1556702"/>
          </a:xfrm>
        </p:spPr>
        <p:txBody>
          <a:bodyPr>
            <a:normAutofit/>
          </a:bodyPr>
          <a:lstStyle/>
          <a:p>
            <a:r>
              <a:rPr lang="en-US"/>
              <a:t>Threat 6: Attrition (Mortality)</a:t>
            </a:r>
            <a:endParaRPr lang="en-US" dirty="0"/>
          </a:p>
        </p:txBody>
      </p:sp>
      <p:sp>
        <p:nvSpPr>
          <p:cNvPr id="3" name="Content Placeholder 2">
            <a:extLst>
              <a:ext uri="{FF2B5EF4-FFF2-40B4-BE49-F238E27FC236}">
                <a16:creationId xmlns:a16="http://schemas.microsoft.com/office/drawing/2014/main" id="{9A8CA90A-5566-4843-BD69-626E3A00E850}"/>
              </a:ext>
            </a:extLst>
          </p:cNvPr>
          <p:cNvSpPr>
            <a:spLocks noGrp="1"/>
          </p:cNvSpPr>
          <p:nvPr>
            <p:ph idx="1"/>
          </p:nvPr>
        </p:nvSpPr>
        <p:spPr>
          <a:xfrm>
            <a:off x="913795" y="2354729"/>
            <a:ext cx="5978072" cy="4129673"/>
          </a:xfrm>
        </p:spPr>
        <p:txBody>
          <a:bodyPr anchor="t">
            <a:normAutofit/>
          </a:bodyPr>
          <a:lstStyle/>
          <a:p>
            <a:pPr>
              <a:lnSpc>
                <a:spcPct val="100000"/>
              </a:lnSpc>
            </a:pPr>
            <a:r>
              <a:rPr lang="en-US" sz="1800" dirty="0"/>
              <a:t>Definition: People leave the study.</a:t>
            </a:r>
          </a:p>
          <a:p>
            <a:pPr>
              <a:lnSpc>
                <a:spcPct val="100000"/>
              </a:lnSpc>
            </a:pPr>
            <a:r>
              <a:rPr lang="en-US" sz="1800" dirty="0"/>
              <a:t>Problem: This can change the results because the group that's left is different from the group you started with – danger in longitudinal study.</a:t>
            </a:r>
          </a:p>
          <a:p>
            <a:pPr>
              <a:lnSpc>
                <a:spcPct val="100000"/>
              </a:lnSpc>
            </a:pPr>
            <a:r>
              <a:rPr lang="en-US" sz="1800" dirty="0"/>
              <a:t>Important to know WHY people dropped out </a:t>
            </a:r>
          </a:p>
          <a:p>
            <a:pPr>
              <a:lnSpc>
                <a:spcPct val="100000"/>
              </a:lnSpc>
            </a:pPr>
            <a:r>
              <a:rPr lang="en-US" sz="1800" dirty="0"/>
              <a:t>Example: One group of students don't watch TV for a week and another group does. The group who didn't watch TV lost more participants than the other group. Problem: low performers could have dropped out, so it is not fair to claim that grades increased without TV.</a:t>
            </a:r>
          </a:p>
          <a:p>
            <a:pPr>
              <a:lnSpc>
                <a:spcPct val="100000"/>
              </a:lnSpc>
            </a:pPr>
            <a:r>
              <a:rPr lang="en-US" sz="1800" dirty="0"/>
              <a:t>How to address: Design perspective – provide incentives AFTER the study, building rapport. </a:t>
            </a:r>
          </a:p>
        </p:txBody>
      </p:sp>
      <p:pic>
        <p:nvPicPr>
          <p:cNvPr id="27" name="Picture 13">
            <a:extLst>
              <a:ext uri="{FF2B5EF4-FFF2-40B4-BE49-F238E27FC236}">
                <a16:creationId xmlns:a16="http://schemas.microsoft.com/office/drawing/2014/main" id="{7AEE9CAC-347C-43C2-AE87-6BC5566E60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7232905" y="1"/>
            <a:ext cx="4959095" cy="6858000"/>
          </a:xfrm>
          <a:prstGeom prst="rect">
            <a:avLst/>
          </a:prstGeom>
        </p:spPr>
      </p:pic>
      <p:graphicFrame>
        <p:nvGraphicFramePr>
          <p:cNvPr id="7" name="Table 6">
            <a:extLst>
              <a:ext uri="{FF2B5EF4-FFF2-40B4-BE49-F238E27FC236}">
                <a16:creationId xmlns:a16="http://schemas.microsoft.com/office/drawing/2014/main" id="{A3C442C9-D609-4ACA-8B8F-C79BC69A5973}"/>
              </a:ext>
            </a:extLst>
          </p:cNvPr>
          <p:cNvGraphicFramePr>
            <a:graphicFrameLocks noGrp="1"/>
          </p:cNvGraphicFramePr>
          <p:nvPr>
            <p:extLst>
              <p:ext uri="{D42A27DB-BD31-4B8C-83A1-F6EECF244321}">
                <p14:modId xmlns:p14="http://schemas.microsoft.com/office/powerpoint/2010/main" val="4017467508"/>
              </p:ext>
            </p:extLst>
          </p:nvPr>
        </p:nvGraphicFramePr>
        <p:xfrm>
          <a:off x="7599971" y="1501000"/>
          <a:ext cx="3995593" cy="1928000"/>
        </p:xfrm>
        <a:graphic>
          <a:graphicData uri="http://schemas.openxmlformats.org/drawingml/2006/table">
            <a:tbl>
              <a:tblPr firstRow="1" firstCol="1" lastRow="1" lastCol="1" bandRow="1" bandCol="1">
                <a:tableStyleId>{69012ECD-51FC-41F1-AA8D-1B2483CD663E}</a:tableStyleId>
              </a:tblPr>
              <a:tblGrid>
                <a:gridCol w="1835374">
                  <a:extLst>
                    <a:ext uri="{9D8B030D-6E8A-4147-A177-3AD203B41FA5}">
                      <a16:colId xmlns:a16="http://schemas.microsoft.com/office/drawing/2014/main" val="2295897232"/>
                    </a:ext>
                  </a:extLst>
                </a:gridCol>
                <a:gridCol w="877259">
                  <a:extLst>
                    <a:ext uri="{9D8B030D-6E8A-4147-A177-3AD203B41FA5}">
                      <a16:colId xmlns:a16="http://schemas.microsoft.com/office/drawing/2014/main" val="3645257153"/>
                    </a:ext>
                  </a:extLst>
                </a:gridCol>
                <a:gridCol w="1282960">
                  <a:extLst>
                    <a:ext uri="{9D8B030D-6E8A-4147-A177-3AD203B41FA5}">
                      <a16:colId xmlns:a16="http://schemas.microsoft.com/office/drawing/2014/main" val="2910974178"/>
                    </a:ext>
                  </a:extLst>
                </a:gridCol>
              </a:tblGrid>
              <a:tr h="697178">
                <a:tc gridSpan="3">
                  <a:txBody>
                    <a:bodyPr/>
                    <a:lstStyle/>
                    <a:p>
                      <a:pPr marL="228600" marR="0" algn="ctr">
                        <a:spcBef>
                          <a:spcPts val="0"/>
                        </a:spcBef>
                        <a:spcAft>
                          <a:spcPts val="0"/>
                        </a:spcAft>
                      </a:pPr>
                      <a:endParaRPr lang="en-US" sz="1600" dirty="0">
                        <a:effectLst/>
                      </a:endParaRPr>
                    </a:p>
                    <a:p>
                      <a:pPr marL="228600" marR="0" algn="ctr">
                        <a:spcBef>
                          <a:spcPts val="0"/>
                        </a:spcBef>
                        <a:spcAft>
                          <a:spcPts val="0"/>
                        </a:spcAft>
                      </a:pPr>
                      <a:r>
                        <a:rPr lang="en-US" sz="1800" dirty="0">
                          <a:effectLst/>
                        </a:rPr>
                        <a:t>Average grade by treatment condition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99336" marR="99336" marT="0" marB="0"/>
                </a:tc>
                <a:tc hMerge="1">
                  <a:txBody>
                    <a:bodyPr/>
                    <a:lstStyle/>
                    <a:p>
                      <a:endParaRPr lang="en-US" sz="2300" dirty="0"/>
                    </a:p>
                  </a:txBody>
                  <a:tcPr marL="79469" marR="79469" marT="39735" marB="39735"/>
                </a:tc>
                <a:tc hMerge="1">
                  <a:txBody>
                    <a:bodyPr/>
                    <a:lstStyle/>
                    <a:p>
                      <a:endParaRPr lang="en-US" sz="2300" dirty="0"/>
                    </a:p>
                  </a:txBody>
                  <a:tcPr marL="79469" marR="79469" marT="39735" marB="39735"/>
                </a:tc>
                <a:extLst>
                  <a:ext uri="{0D108BD9-81ED-4DB2-BD59-A6C34878D82A}">
                    <a16:rowId xmlns:a16="http://schemas.microsoft.com/office/drawing/2014/main" val="530335149"/>
                  </a:ext>
                </a:extLst>
              </a:tr>
              <a:tr h="266822">
                <a:tc>
                  <a:txBody>
                    <a:bodyPr/>
                    <a:lstStyle/>
                    <a:p>
                      <a:pPr marL="0" marR="0" algn="ctr">
                        <a:spcBef>
                          <a:spcPts val="0"/>
                        </a:spcBef>
                        <a:spcAft>
                          <a:spcPts val="0"/>
                        </a:spcAft>
                      </a:pPr>
                      <a:r>
                        <a:rPr lang="en-US" sz="1400">
                          <a:effectLst/>
                        </a:rPr>
                        <a:t> </a:t>
                      </a:r>
                      <a:endParaRPr lang="en-US" sz="1400">
                        <a:effectLst/>
                        <a:latin typeface="Cambria" panose="02040503050406030204" pitchFamily="18" charset="0"/>
                        <a:ea typeface="MS Mincho" panose="02020609040205080304" pitchFamily="49" charset="-128"/>
                        <a:cs typeface="Times New Roman" panose="02020603050405020304" pitchFamily="18" charset="0"/>
                      </a:endParaRPr>
                    </a:p>
                  </a:txBody>
                  <a:tcPr marL="59602" marR="59602" marT="0" marB="0"/>
                </a:tc>
                <a:tc>
                  <a:txBody>
                    <a:bodyPr/>
                    <a:lstStyle/>
                    <a:p>
                      <a:pPr marL="0" marR="0" algn="ctr">
                        <a:spcBef>
                          <a:spcPts val="0"/>
                        </a:spcBef>
                        <a:spcAft>
                          <a:spcPts val="0"/>
                        </a:spcAft>
                      </a:pPr>
                      <a:r>
                        <a:rPr lang="en-US" sz="1400">
                          <a:effectLst/>
                        </a:rPr>
                        <a:t>Before</a:t>
                      </a:r>
                      <a:endParaRPr lang="en-US" sz="1400">
                        <a:effectLst/>
                        <a:latin typeface="Cambria" panose="02040503050406030204" pitchFamily="18" charset="0"/>
                        <a:ea typeface="MS Mincho" panose="02020609040205080304" pitchFamily="49" charset="-128"/>
                        <a:cs typeface="Times New Roman" panose="02020603050405020304" pitchFamily="18" charset="0"/>
                      </a:endParaRPr>
                    </a:p>
                  </a:txBody>
                  <a:tcPr marL="59602" marR="59602" marT="0" marB="0"/>
                </a:tc>
                <a:tc>
                  <a:txBody>
                    <a:bodyPr/>
                    <a:lstStyle/>
                    <a:p>
                      <a:pPr marL="0" marR="0" algn="ctr">
                        <a:spcBef>
                          <a:spcPts val="0"/>
                        </a:spcBef>
                        <a:spcAft>
                          <a:spcPts val="0"/>
                        </a:spcAft>
                      </a:pPr>
                      <a:r>
                        <a:rPr lang="en-US" sz="1400">
                          <a:effectLst/>
                        </a:rPr>
                        <a:t>After</a:t>
                      </a:r>
                      <a:endParaRPr lang="en-US" sz="1400">
                        <a:effectLst/>
                        <a:latin typeface="Cambria" panose="02040503050406030204" pitchFamily="18" charset="0"/>
                        <a:ea typeface="MS Mincho" panose="02020609040205080304" pitchFamily="49" charset="-128"/>
                        <a:cs typeface="Times New Roman" panose="02020603050405020304" pitchFamily="18" charset="0"/>
                      </a:endParaRPr>
                    </a:p>
                  </a:txBody>
                  <a:tcPr marL="59602" marR="59602" marT="0" marB="0"/>
                </a:tc>
                <a:extLst>
                  <a:ext uri="{0D108BD9-81ED-4DB2-BD59-A6C34878D82A}">
                    <a16:rowId xmlns:a16="http://schemas.microsoft.com/office/drawing/2014/main" val="3240983198"/>
                  </a:ext>
                </a:extLst>
              </a:tr>
              <a:tr h="482000">
                <a:tc>
                  <a:txBody>
                    <a:bodyPr/>
                    <a:lstStyle/>
                    <a:p>
                      <a:pPr marL="0" marR="0" algn="ctr">
                        <a:spcBef>
                          <a:spcPts val="0"/>
                        </a:spcBef>
                        <a:spcAft>
                          <a:spcPts val="0"/>
                        </a:spcAft>
                      </a:pPr>
                      <a:r>
                        <a:rPr lang="en-US" sz="1400" dirty="0">
                          <a:effectLst/>
                        </a:rPr>
                        <a:t>No TV</a:t>
                      </a:r>
                      <a:endParaRPr lang="en-US"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9602" marR="59602" marT="0" marB="0"/>
                </a:tc>
                <a:tc>
                  <a:txBody>
                    <a:bodyPr/>
                    <a:lstStyle/>
                    <a:p>
                      <a:pPr marL="0" marR="0" algn="ctr">
                        <a:spcBef>
                          <a:spcPts val="0"/>
                        </a:spcBef>
                        <a:spcAft>
                          <a:spcPts val="0"/>
                        </a:spcAft>
                      </a:pPr>
                      <a:r>
                        <a:rPr lang="en-US" sz="1400" dirty="0">
                          <a:effectLst/>
                        </a:rPr>
                        <a:t>60% (n=100)</a:t>
                      </a:r>
                      <a:endParaRPr lang="en-US"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9602" marR="59602" marT="0" marB="0"/>
                </a:tc>
                <a:tc>
                  <a:txBody>
                    <a:bodyPr/>
                    <a:lstStyle/>
                    <a:p>
                      <a:pPr marL="0" marR="0" algn="ctr">
                        <a:spcBef>
                          <a:spcPts val="0"/>
                        </a:spcBef>
                        <a:spcAft>
                          <a:spcPts val="0"/>
                        </a:spcAft>
                      </a:pPr>
                      <a:r>
                        <a:rPr lang="en-US" sz="1400">
                          <a:effectLst/>
                        </a:rPr>
                        <a:t>90% (n=75)</a:t>
                      </a:r>
                      <a:endParaRPr lang="en-US" sz="1400">
                        <a:effectLst/>
                        <a:latin typeface="Cambria" panose="02040503050406030204" pitchFamily="18" charset="0"/>
                        <a:ea typeface="MS Mincho" panose="02020609040205080304" pitchFamily="49" charset="-128"/>
                        <a:cs typeface="Times New Roman" panose="02020603050405020304" pitchFamily="18" charset="0"/>
                      </a:endParaRPr>
                    </a:p>
                  </a:txBody>
                  <a:tcPr marL="59602" marR="59602" marT="0" marB="0"/>
                </a:tc>
                <a:extLst>
                  <a:ext uri="{0D108BD9-81ED-4DB2-BD59-A6C34878D82A}">
                    <a16:rowId xmlns:a16="http://schemas.microsoft.com/office/drawing/2014/main" val="2703051761"/>
                  </a:ext>
                </a:extLst>
              </a:tr>
              <a:tr h="482000">
                <a:tc>
                  <a:txBody>
                    <a:bodyPr/>
                    <a:lstStyle/>
                    <a:p>
                      <a:pPr marL="0" marR="0" algn="ctr">
                        <a:spcBef>
                          <a:spcPts val="0"/>
                        </a:spcBef>
                        <a:spcAft>
                          <a:spcPts val="0"/>
                        </a:spcAft>
                      </a:pPr>
                      <a:r>
                        <a:rPr lang="en-US" sz="1400" dirty="0">
                          <a:effectLst/>
                        </a:rPr>
                        <a:t>TV</a:t>
                      </a:r>
                      <a:endParaRPr lang="en-US"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9602" marR="59602" marT="0" marB="0"/>
                </a:tc>
                <a:tc>
                  <a:txBody>
                    <a:bodyPr/>
                    <a:lstStyle/>
                    <a:p>
                      <a:pPr marL="0" marR="0" algn="ctr">
                        <a:spcBef>
                          <a:spcPts val="0"/>
                        </a:spcBef>
                        <a:spcAft>
                          <a:spcPts val="0"/>
                        </a:spcAft>
                      </a:pPr>
                      <a:r>
                        <a:rPr lang="en-US" sz="1400">
                          <a:effectLst/>
                        </a:rPr>
                        <a:t>60% (n=100)</a:t>
                      </a:r>
                      <a:endParaRPr lang="en-US" sz="1400">
                        <a:effectLst/>
                        <a:latin typeface="Cambria" panose="02040503050406030204" pitchFamily="18" charset="0"/>
                        <a:ea typeface="MS Mincho" panose="02020609040205080304" pitchFamily="49" charset="-128"/>
                        <a:cs typeface="Times New Roman" panose="02020603050405020304" pitchFamily="18" charset="0"/>
                      </a:endParaRPr>
                    </a:p>
                  </a:txBody>
                  <a:tcPr marL="59602" marR="59602" marT="0" marB="0"/>
                </a:tc>
                <a:tc>
                  <a:txBody>
                    <a:bodyPr/>
                    <a:lstStyle/>
                    <a:p>
                      <a:pPr marL="0" marR="0" algn="ctr">
                        <a:spcBef>
                          <a:spcPts val="0"/>
                        </a:spcBef>
                        <a:spcAft>
                          <a:spcPts val="0"/>
                        </a:spcAft>
                      </a:pPr>
                      <a:r>
                        <a:rPr lang="en-US" sz="1400" dirty="0">
                          <a:effectLst/>
                        </a:rPr>
                        <a:t>75% (n=100)</a:t>
                      </a:r>
                      <a:endParaRPr lang="en-US"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9602" marR="59602" marT="0" marB="0"/>
                </a:tc>
                <a:extLst>
                  <a:ext uri="{0D108BD9-81ED-4DB2-BD59-A6C34878D82A}">
                    <a16:rowId xmlns:a16="http://schemas.microsoft.com/office/drawing/2014/main" val="178664713"/>
                  </a:ext>
                </a:extLst>
              </a:tr>
            </a:tbl>
          </a:graphicData>
        </a:graphic>
      </p:graphicFrame>
      <p:sp>
        <p:nvSpPr>
          <p:cNvPr id="8" name="TextBox 7">
            <a:extLst>
              <a:ext uri="{FF2B5EF4-FFF2-40B4-BE49-F238E27FC236}">
                <a16:creationId xmlns:a16="http://schemas.microsoft.com/office/drawing/2014/main" id="{BDB0F3D6-A4B3-496D-8BA7-15EF7E7EBE04}"/>
              </a:ext>
            </a:extLst>
          </p:cNvPr>
          <p:cNvSpPr txBox="1"/>
          <p:nvPr/>
        </p:nvSpPr>
        <p:spPr>
          <a:xfrm>
            <a:off x="5548309" y="6299736"/>
            <a:ext cx="2351315" cy="369332"/>
          </a:xfrm>
          <a:prstGeom prst="rect">
            <a:avLst/>
          </a:prstGeom>
          <a:noFill/>
        </p:spPr>
        <p:txBody>
          <a:bodyPr wrap="square" rtlCol="0">
            <a:spAutoFit/>
          </a:bodyPr>
          <a:lstStyle/>
          <a:p>
            <a:r>
              <a:rPr lang="en-US" dirty="0">
                <a:solidFill>
                  <a:schemeClr val="tx2"/>
                </a:solidFill>
              </a:rPr>
              <a:t>Ch. 11, p. 355</a:t>
            </a:r>
          </a:p>
        </p:txBody>
      </p:sp>
    </p:spTree>
    <p:extLst>
      <p:ext uri="{BB962C8B-B14F-4D97-AF65-F5344CB8AC3E}">
        <p14:creationId xmlns:p14="http://schemas.microsoft.com/office/powerpoint/2010/main" val="2097071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A9A4321-AAE4-4234-940F-74D7D4E29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49307E-7B05-4291-9771-0C55246110F2}"/>
              </a:ext>
            </a:extLst>
          </p:cNvPr>
          <p:cNvSpPr>
            <a:spLocks noGrp="1"/>
          </p:cNvSpPr>
          <p:nvPr>
            <p:ph type="title"/>
          </p:nvPr>
        </p:nvSpPr>
        <p:spPr>
          <a:xfrm>
            <a:off x="913795" y="965196"/>
            <a:ext cx="6197686" cy="1371604"/>
          </a:xfrm>
        </p:spPr>
        <p:txBody>
          <a:bodyPr>
            <a:normAutofit/>
          </a:bodyPr>
          <a:lstStyle/>
          <a:p>
            <a:pPr algn="l"/>
            <a:r>
              <a:rPr lang="en-US" sz="4300"/>
              <a:t>Threat 7: Testing Sensitization (Testing Flaw)</a:t>
            </a:r>
          </a:p>
        </p:txBody>
      </p:sp>
      <p:sp>
        <p:nvSpPr>
          <p:cNvPr id="3" name="Content Placeholder 2">
            <a:extLst>
              <a:ext uri="{FF2B5EF4-FFF2-40B4-BE49-F238E27FC236}">
                <a16:creationId xmlns:a16="http://schemas.microsoft.com/office/drawing/2014/main" id="{784EAC66-81A3-4805-8C6D-8CE13AD8FD25}"/>
              </a:ext>
            </a:extLst>
          </p:cNvPr>
          <p:cNvSpPr>
            <a:spLocks noGrp="1"/>
          </p:cNvSpPr>
          <p:nvPr>
            <p:ph idx="1"/>
          </p:nvPr>
        </p:nvSpPr>
        <p:spPr>
          <a:xfrm>
            <a:off x="913795" y="2617694"/>
            <a:ext cx="6197686" cy="3173505"/>
          </a:xfrm>
        </p:spPr>
        <p:txBody>
          <a:bodyPr>
            <a:normAutofit/>
          </a:bodyPr>
          <a:lstStyle/>
          <a:p>
            <a:pPr>
              <a:lnSpc>
                <a:spcPct val="100000"/>
              </a:lnSpc>
            </a:pPr>
            <a:r>
              <a:rPr lang="en-US" sz="2000" dirty="0"/>
              <a:t>Definition: Doing the test more than once causes a change in the outcome the next time that you take the test due to familiarity with the test </a:t>
            </a:r>
          </a:p>
          <a:p>
            <a:pPr>
              <a:lnSpc>
                <a:spcPct val="100000"/>
              </a:lnSpc>
            </a:pPr>
            <a:r>
              <a:rPr lang="en-US" sz="2000" dirty="0"/>
              <a:t>Problem: Perhaps it wasn’t the stimuli/treatment/IV that caused the results</a:t>
            </a:r>
          </a:p>
          <a:p>
            <a:pPr>
              <a:lnSpc>
                <a:spcPct val="100000"/>
              </a:lnSpc>
            </a:pPr>
            <a:r>
              <a:rPr lang="en-US" sz="2000" dirty="0"/>
              <a:t>Example: Influence of SAT course prep</a:t>
            </a:r>
          </a:p>
          <a:p>
            <a:pPr>
              <a:lnSpc>
                <a:spcPct val="100000"/>
              </a:lnSpc>
            </a:pPr>
            <a:r>
              <a:rPr lang="en-US" sz="2000" dirty="0"/>
              <a:t>How to address: Include a control group that DOESN’T fill out the measure twice</a:t>
            </a:r>
          </a:p>
          <a:p>
            <a:pPr>
              <a:lnSpc>
                <a:spcPct val="100000"/>
              </a:lnSpc>
            </a:pPr>
            <a:endParaRPr lang="en-US" sz="2000" dirty="0"/>
          </a:p>
        </p:txBody>
      </p:sp>
      <p:sp>
        <p:nvSpPr>
          <p:cNvPr id="12" name="Rectangle 11">
            <a:extLst>
              <a:ext uri="{FF2B5EF4-FFF2-40B4-BE49-F238E27FC236}">
                <a16:creationId xmlns:a16="http://schemas.microsoft.com/office/drawing/2014/main" id="{29D87990-4B89-42C0-89D8-E13079968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1978" y="965196"/>
            <a:ext cx="3685394" cy="4781641"/>
          </a:xfrm>
          <a:prstGeom prst="rect">
            <a:avLst/>
          </a:prstGeom>
          <a:solidFill>
            <a:schemeClr val="tx1"/>
          </a:solidFill>
          <a:ln w="190500">
            <a:solidFill>
              <a:srgbClr val="FFFFFF">
                <a:alpha val="6667"/>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Object 41">
            <a:extLst>
              <a:ext uri="{FF2B5EF4-FFF2-40B4-BE49-F238E27FC236}">
                <a16:creationId xmlns:a16="http://schemas.microsoft.com/office/drawing/2014/main" id="{2F7D334E-3208-4D32-AA8B-86277206115D}"/>
              </a:ext>
            </a:extLst>
          </p:cNvPr>
          <p:cNvGraphicFramePr>
            <a:graphicFrameLocks noChangeAspect="1"/>
          </p:cNvGraphicFramePr>
          <p:nvPr>
            <p:extLst>
              <p:ext uri="{D42A27DB-BD31-4B8C-83A1-F6EECF244321}">
                <p14:modId xmlns:p14="http://schemas.microsoft.com/office/powerpoint/2010/main" val="1543601842"/>
              </p:ext>
            </p:extLst>
          </p:nvPr>
        </p:nvGraphicFramePr>
        <p:xfrm>
          <a:off x="7639159" y="1001809"/>
          <a:ext cx="3401568" cy="4601756"/>
        </p:xfrm>
        <a:graphic>
          <a:graphicData uri="http://schemas.openxmlformats.org/drawingml/2006/chart">
            <c:chart xmlns:c="http://schemas.openxmlformats.org/drawingml/2006/chart" xmlns:r="http://schemas.openxmlformats.org/officeDocument/2006/relationships" r:id="rId3"/>
          </a:graphicData>
        </a:graphic>
      </p:graphicFrame>
      <p:sp>
        <p:nvSpPr>
          <p:cNvPr id="13" name="Arrow: Down 12">
            <a:extLst>
              <a:ext uri="{FF2B5EF4-FFF2-40B4-BE49-F238E27FC236}">
                <a16:creationId xmlns:a16="http://schemas.microsoft.com/office/drawing/2014/main" id="{3AB87467-08D2-4E11-87F5-C880D9083516}"/>
              </a:ext>
            </a:extLst>
          </p:cNvPr>
          <p:cNvSpPr/>
          <p:nvPr/>
        </p:nvSpPr>
        <p:spPr>
          <a:xfrm>
            <a:off x="9206702" y="2555095"/>
            <a:ext cx="454587" cy="22624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45F2FAF-4642-40A3-89CD-3EB0980A103F}"/>
              </a:ext>
            </a:extLst>
          </p:cNvPr>
          <p:cNvSpPr txBox="1"/>
          <p:nvPr/>
        </p:nvSpPr>
        <p:spPr>
          <a:xfrm>
            <a:off x="5723800" y="6292335"/>
            <a:ext cx="2351315" cy="369332"/>
          </a:xfrm>
          <a:prstGeom prst="rect">
            <a:avLst/>
          </a:prstGeom>
          <a:noFill/>
        </p:spPr>
        <p:txBody>
          <a:bodyPr wrap="square" rtlCol="0">
            <a:spAutoFit/>
          </a:bodyPr>
          <a:lstStyle/>
          <a:p>
            <a:r>
              <a:rPr lang="en-US" dirty="0">
                <a:solidFill>
                  <a:schemeClr val="tx2"/>
                </a:solidFill>
              </a:rPr>
              <a:t>Ch. 11, p. 354</a:t>
            </a:r>
          </a:p>
        </p:txBody>
      </p:sp>
    </p:spTree>
    <p:extLst>
      <p:ext uri="{BB962C8B-B14F-4D97-AF65-F5344CB8AC3E}">
        <p14:creationId xmlns:p14="http://schemas.microsoft.com/office/powerpoint/2010/main" val="30697608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A9A4321-AAE4-4234-940F-74D7D4E29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8AE9F0-A832-4A1E-9F0F-02E658D7F96F}"/>
              </a:ext>
            </a:extLst>
          </p:cNvPr>
          <p:cNvSpPr>
            <a:spLocks noGrp="1"/>
          </p:cNvSpPr>
          <p:nvPr>
            <p:ph type="title"/>
          </p:nvPr>
        </p:nvSpPr>
        <p:spPr>
          <a:xfrm>
            <a:off x="913795" y="965196"/>
            <a:ext cx="6197686" cy="1371604"/>
          </a:xfrm>
        </p:spPr>
        <p:txBody>
          <a:bodyPr>
            <a:normAutofit/>
          </a:bodyPr>
          <a:lstStyle/>
          <a:p>
            <a:pPr algn="l"/>
            <a:r>
              <a:rPr lang="en-US" dirty="0"/>
              <a:t>Threat 8: Diffusion of Treatment</a:t>
            </a:r>
            <a:endParaRPr lang="en-US"/>
          </a:p>
        </p:txBody>
      </p:sp>
      <p:sp>
        <p:nvSpPr>
          <p:cNvPr id="3" name="Content Placeholder 2">
            <a:extLst>
              <a:ext uri="{FF2B5EF4-FFF2-40B4-BE49-F238E27FC236}">
                <a16:creationId xmlns:a16="http://schemas.microsoft.com/office/drawing/2014/main" id="{366A45B3-0F9F-4A64-BC36-25A593466241}"/>
              </a:ext>
            </a:extLst>
          </p:cNvPr>
          <p:cNvSpPr>
            <a:spLocks noGrp="1"/>
          </p:cNvSpPr>
          <p:nvPr>
            <p:ph idx="1"/>
          </p:nvPr>
        </p:nvSpPr>
        <p:spPr>
          <a:xfrm>
            <a:off x="913795" y="2617694"/>
            <a:ext cx="6197686" cy="3511399"/>
          </a:xfrm>
        </p:spPr>
        <p:txBody>
          <a:bodyPr>
            <a:normAutofit/>
          </a:bodyPr>
          <a:lstStyle/>
          <a:p>
            <a:pPr>
              <a:lnSpc>
                <a:spcPct val="90000"/>
              </a:lnSpc>
            </a:pPr>
            <a:r>
              <a:rPr lang="en-US" sz="1800" dirty="0"/>
              <a:t>Definition: The treatment group affects or is affected by the control group. </a:t>
            </a:r>
          </a:p>
          <a:p>
            <a:pPr>
              <a:lnSpc>
                <a:spcPct val="90000"/>
              </a:lnSpc>
            </a:pPr>
            <a:r>
              <a:rPr lang="en-US" sz="1800" dirty="0"/>
              <a:t>Problem: No true control group and treatment group now because they’ve mingled/diffused information.</a:t>
            </a:r>
          </a:p>
          <a:p>
            <a:pPr>
              <a:lnSpc>
                <a:spcPct val="90000"/>
              </a:lnSpc>
            </a:pPr>
            <a:r>
              <a:rPr lang="en-US" sz="1800" dirty="0"/>
              <a:t>Example: Students who are friends are participate in study</a:t>
            </a:r>
          </a:p>
          <a:p>
            <a:pPr lvl="1">
              <a:lnSpc>
                <a:spcPct val="90000"/>
              </a:lnSpc>
            </a:pPr>
            <a:r>
              <a:rPr lang="en-US" sz="1800" dirty="0"/>
              <a:t>One group is reading a newspaper and the other group doesn’t. Study takes place over a week, and the people in the newspaper group talk to the non-newspaper group about what they learned.</a:t>
            </a:r>
          </a:p>
          <a:p>
            <a:pPr>
              <a:lnSpc>
                <a:spcPct val="90000"/>
              </a:lnSpc>
            </a:pPr>
            <a:r>
              <a:rPr lang="en-US" sz="1800" dirty="0"/>
              <a:t>How to address: Try to separate the groups as best as possible. Do not use word “experiment” and just use “study</a:t>
            </a:r>
          </a:p>
        </p:txBody>
      </p:sp>
      <p:sp>
        <p:nvSpPr>
          <p:cNvPr id="13" name="Rectangle 12">
            <a:extLst>
              <a:ext uri="{FF2B5EF4-FFF2-40B4-BE49-F238E27FC236}">
                <a16:creationId xmlns:a16="http://schemas.microsoft.com/office/drawing/2014/main" id="{29D87990-4B89-42C0-89D8-E13079968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1978" y="965196"/>
            <a:ext cx="3685394" cy="4781641"/>
          </a:xfrm>
          <a:prstGeom prst="rect">
            <a:avLst/>
          </a:prstGeom>
          <a:solidFill>
            <a:schemeClr val="tx1"/>
          </a:solidFill>
          <a:ln w="190500">
            <a:solidFill>
              <a:srgbClr val="FFFFFF">
                <a:alpha val="6667"/>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Object 42">
            <a:extLst>
              <a:ext uri="{FF2B5EF4-FFF2-40B4-BE49-F238E27FC236}">
                <a16:creationId xmlns:a16="http://schemas.microsoft.com/office/drawing/2014/main" id="{457EF681-29F0-4C6C-9EEF-CB325FAB0F6C}"/>
              </a:ext>
            </a:extLst>
          </p:cNvPr>
          <p:cNvGraphicFramePr>
            <a:graphicFrameLocks noChangeAspect="1"/>
          </p:cNvGraphicFramePr>
          <p:nvPr>
            <p:extLst>
              <p:ext uri="{D42A27DB-BD31-4B8C-83A1-F6EECF244321}">
                <p14:modId xmlns:p14="http://schemas.microsoft.com/office/powerpoint/2010/main" val="2591509795"/>
              </p:ext>
            </p:extLst>
          </p:nvPr>
        </p:nvGraphicFramePr>
        <p:xfrm>
          <a:off x="7961853" y="1438360"/>
          <a:ext cx="2835022" cy="383531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47493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erial view of a city skyline">
            <a:extLst>
              <a:ext uri="{FF2B5EF4-FFF2-40B4-BE49-F238E27FC236}">
                <a16:creationId xmlns:a16="http://schemas.microsoft.com/office/drawing/2014/main" id="{1A3A27C9-CEFF-4E12-8591-95B7A1B8A417}"/>
              </a:ext>
            </a:extLst>
          </p:cNvPr>
          <p:cNvPicPr>
            <a:picLocks noChangeAspect="1"/>
          </p:cNvPicPr>
          <p:nvPr/>
        </p:nvPicPr>
        <p:blipFill rotWithShape="1">
          <a:blip r:embed="rId2">
            <a:alphaModFix amt="25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C55D890A-D0AA-4395-AB91-C09295A5DD8A}"/>
              </a:ext>
            </a:extLst>
          </p:cNvPr>
          <p:cNvSpPr>
            <a:spLocks noGrp="1"/>
          </p:cNvSpPr>
          <p:nvPr>
            <p:ph type="title"/>
          </p:nvPr>
        </p:nvSpPr>
        <p:spPr>
          <a:xfrm>
            <a:off x="913795" y="609600"/>
            <a:ext cx="10353762" cy="1257300"/>
          </a:xfrm>
        </p:spPr>
        <p:txBody>
          <a:bodyPr>
            <a:normAutofit/>
          </a:bodyPr>
          <a:lstStyle/>
          <a:p>
            <a:r>
              <a:rPr lang="en-US" dirty="0"/>
              <a:t>Threats to External (Ecological Validity)</a:t>
            </a:r>
          </a:p>
        </p:txBody>
      </p:sp>
      <p:sp>
        <p:nvSpPr>
          <p:cNvPr id="3" name="Content Placeholder 2">
            <a:extLst>
              <a:ext uri="{FF2B5EF4-FFF2-40B4-BE49-F238E27FC236}">
                <a16:creationId xmlns:a16="http://schemas.microsoft.com/office/drawing/2014/main" id="{D7F610AF-8332-470C-9FDC-064DE3A2F72C}"/>
              </a:ext>
            </a:extLst>
          </p:cNvPr>
          <p:cNvSpPr>
            <a:spLocks noGrp="1"/>
          </p:cNvSpPr>
          <p:nvPr>
            <p:ph idx="1"/>
          </p:nvPr>
        </p:nvSpPr>
        <p:spPr>
          <a:xfrm>
            <a:off x="913795" y="1698944"/>
            <a:ext cx="8538488" cy="4707081"/>
          </a:xfrm>
        </p:spPr>
        <p:txBody>
          <a:bodyPr anchor="ctr">
            <a:normAutofit lnSpcReduction="10000"/>
          </a:bodyPr>
          <a:lstStyle/>
          <a:p>
            <a:pPr>
              <a:lnSpc>
                <a:spcPct val="90000"/>
              </a:lnSpc>
            </a:pPr>
            <a:r>
              <a:rPr lang="en-US" sz="2400" b="1" dirty="0"/>
              <a:t>Definition: Problems with how accurate experiment is “in the real world”</a:t>
            </a:r>
          </a:p>
          <a:p>
            <a:pPr>
              <a:lnSpc>
                <a:spcPct val="90000"/>
              </a:lnSpc>
            </a:pPr>
            <a:r>
              <a:rPr lang="en-US" sz="2400" b="1" dirty="0"/>
              <a:t>Threat 1: Artificial nature of lab experiments</a:t>
            </a:r>
          </a:p>
          <a:p>
            <a:pPr lvl="1">
              <a:lnSpc>
                <a:spcPct val="90000"/>
              </a:lnSpc>
            </a:pPr>
            <a:r>
              <a:rPr lang="en-US" sz="2400" b="1" dirty="0"/>
              <a:t>Does the behavior, process, communication, etc., unfold in the real world similar to how it unfolded in the lab?</a:t>
            </a:r>
          </a:p>
          <a:p>
            <a:pPr>
              <a:lnSpc>
                <a:spcPct val="90000"/>
              </a:lnSpc>
            </a:pPr>
            <a:r>
              <a:rPr lang="en-US" sz="2400" b="1" dirty="0"/>
              <a:t>Threat 2: Limited number of experimental participants limits generalizability to the population at large</a:t>
            </a:r>
          </a:p>
          <a:p>
            <a:pPr lvl="1">
              <a:lnSpc>
                <a:spcPct val="90000"/>
              </a:lnSpc>
            </a:pPr>
            <a:r>
              <a:rPr lang="en-US" sz="2400" b="1" dirty="0"/>
              <a:t>Can studying undergraduate students in experiments allow researchers to really understand the population at large? </a:t>
            </a:r>
          </a:p>
          <a:p>
            <a:pPr lvl="1">
              <a:lnSpc>
                <a:spcPct val="90000"/>
              </a:lnSpc>
            </a:pPr>
            <a:r>
              <a:rPr lang="en-US" sz="2400" b="1" dirty="0"/>
              <a:t>Are undergraduate students’ behaviors, thoughts, communication patterns, responses, reactions, etc. generalizable to the population?</a:t>
            </a:r>
          </a:p>
        </p:txBody>
      </p:sp>
      <p:sp>
        <p:nvSpPr>
          <p:cNvPr id="5" name="TextBox 4">
            <a:extLst>
              <a:ext uri="{FF2B5EF4-FFF2-40B4-BE49-F238E27FC236}">
                <a16:creationId xmlns:a16="http://schemas.microsoft.com/office/drawing/2014/main" id="{6316603A-DD25-4972-90FC-BA90B3D3AA8D}"/>
              </a:ext>
            </a:extLst>
          </p:cNvPr>
          <p:cNvSpPr txBox="1"/>
          <p:nvPr/>
        </p:nvSpPr>
        <p:spPr>
          <a:xfrm>
            <a:off x="5723800" y="6292335"/>
            <a:ext cx="2351315" cy="369332"/>
          </a:xfrm>
          <a:prstGeom prst="rect">
            <a:avLst/>
          </a:prstGeom>
          <a:noFill/>
        </p:spPr>
        <p:txBody>
          <a:bodyPr wrap="square" rtlCol="0">
            <a:spAutoFit/>
          </a:bodyPr>
          <a:lstStyle/>
          <a:p>
            <a:r>
              <a:rPr lang="en-US" dirty="0">
                <a:solidFill>
                  <a:schemeClr val="tx2"/>
                </a:solidFill>
              </a:rPr>
              <a:t>Ch. 11, p. 364-366</a:t>
            </a:r>
          </a:p>
        </p:txBody>
      </p:sp>
    </p:spTree>
    <p:extLst>
      <p:ext uri="{BB962C8B-B14F-4D97-AF65-F5344CB8AC3E}">
        <p14:creationId xmlns:p14="http://schemas.microsoft.com/office/powerpoint/2010/main" val="2703608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A9A4321-AAE4-4234-940F-74D7D4E29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3B5F22-EC9F-488E-AC4E-CF76702294DB}"/>
              </a:ext>
            </a:extLst>
          </p:cNvPr>
          <p:cNvSpPr>
            <a:spLocks noGrp="1"/>
          </p:cNvSpPr>
          <p:nvPr>
            <p:ph type="title"/>
          </p:nvPr>
        </p:nvSpPr>
        <p:spPr>
          <a:xfrm>
            <a:off x="913795" y="965196"/>
            <a:ext cx="6197686" cy="1371604"/>
          </a:xfrm>
        </p:spPr>
        <p:txBody>
          <a:bodyPr>
            <a:normAutofit/>
          </a:bodyPr>
          <a:lstStyle/>
          <a:p>
            <a:pPr algn="l"/>
            <a:r>
              <a:rPr lang="en-US" dirty="0"/>
              <a:t>Ways to Increase External (Ecological) Validity</a:t>
            </a:r>
            <a:endParaRPr lang="en-US"/>
          </a:p>
        </p:txBody>
      </p:sp>
      <p:sp>
        <p:nvSpPr>
          <p:cNvPr id="3" name="Content Placeholder 2">
            <a:extLst>
              <a:ext uri="{FF2B5EF4-FFF2-40B4-BE49-F238E27FC236}">
                <a16:creationId xmlns:a16="http://schemas.microsoft.com/office/drawing/2014/main" id="{74D1F2CF-B7B6-426E-822B-D8B4306080A0}"/>
              </a:ext>
            </a:extLst>
          </p:cNvPr>
          <p:cNvSpPr>
            <a:spLocks noGrp="1"/>
          </p:cNvSpPr>
          <p:nvPr>
            <p:ph idx="1"/>
          </p:nvPr>
        </p:nvSpPr>
        <p:spPr>
          <a:xfrm>
            <a:off x="913795" y="2617694"/>
            <a:ext cx="6197686" cy="3173505"/>
          </a:xfrm>
        </p:spPr>
        <p:txBody>
          <a:bodyPr>
            <a:normAutofit/>
          </a:bodyPr>
          <a:lstStyle/>
          <a:p>
            <a:pPr>
              <a:lnSpc>
                <a:spcPct val="100000"/>
              </a:lnSpc>
            </a:pPr>
            <a:r>
              <a:rPr lang="en-US" sz="2100"/>
              <a:t>Seek participants outside of college students</a:t>
            </a:r>
          </a:p>
          <a:p>
            <a:pPr>
              <a:lnSpc>
                <a:spcPct val="100000"/>
              </a:lnSpc>
            </a:pPr>
            <a:r>
              <a:rPr lang="en-US" sz="2100"/>
              <a:t>Increase the number of participants</a:t>
            </a:r>
          </a:p>
          <a:p>
            <a:pPr>
              <a:lnSpc>
                <a:spcPct val="100000"/>
              </a:lnSpc>
            </a:pPr>
            <a:r>
              <a:rPr lang="en-US" sz="2100"/>
              <a:t>Use field experiments rather than lab experiments</a:t>
            </a:r>
          </a:p>
          <a:p>
            <a:pPr>
              <a:lnSpc>
                <a:spcPct val="100000"/>
              </a:lnSpc>
            </a:pPr>
            <a:r>
              <a:rPr lang="en-US" sz="2100"/>
              <a:t>If you have to use a lab experiment, make the experiment as natural and ecologically similar to the real world as possible</a:t>
            </a:r>
          </a:p>
          <a:p>
            <a:pPr>
              <a:lnSpc>
                <a:spcPct val="100000"/>
              </a:lnSpc>
            </a:pPr>
            <a:r>
              <a:rPr lang="en-US" sz="2100"/>
              <a:t>Increase complexity of the study design </a:t>
            </a:r>
          </a:p>
          <a:p>
            <a:pPr marL="36900" indent="0">
              <a:lnSpc>
                <a:spcPct val="100000"/>
              </a:lnSpc>
              <a:buNone/>
            </a:pPr>
            <a:endParaRPr lang="en-US" sz="2100"/>
          </a:p>
        </p:txBody>
      </p:sp>
      <p:sp>
        <p:nvSpPr>
          <p:cNvPr id="12" name="Rectangle 11">
            <a:extLst>
              <a:ext uri="{FF2B5EF4-FFF2-40B4-BE49-F238E27FC236}">
                <a16:creationId xmlns:a16="http://schemas.microsoft.com/office/drawing/2014/main" id="{29D87990-4B89-42C0-89D8-E13079968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1978" y="965196"/>
            <a:ext cx="3685394" cy="4781641"/>
          </a:xfrm>
          <a:prstGeom prst="rect">
            <a:avLst/>
          </a:prstGeom>
          <a:solidFill>
            <a:schemeClr val="tx1"/>
          </a:solidFill>
          <a:ln w="190500">
            <a:solidFill>
              <a:srgbClr val="FFFFFF">
                <a:alpha val="6667"/>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Arrow Up with solid fill">
            <a:extLst>
              <a:ext uri="{FF2B5EF4-FFF2-40B4-BE49-F238E27FC236}">
                <a16:creationId xmlns:a16="http://schemas.microsoft.com/office/drawing/2014/main" id="{560C2558-8458-41EB-9669-0A69206A05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57164" y="1327164"/>
            <a:ext cx="2835022" cy="2835022"/>
          </a:xfrm>
          <a:prstGeom prst="rect">
            <a:avLst/>
          </a:prstGeom>
        </p:spPr>
      </p:pic>
      <p:sp>
        <p:nvSpPr>
          <p:cNvPr id="7" name="TextBox 6">
            <a:extLst>
              <a:ext uri="{FF2B5EF4-FFF2-40B4-BE49-F238E27FC236}">
                <a16:creationId xmlns:a16="http://schemas.microsoft.com/office/drawing/2014/main" id="{94EC4A11-4824-4FD4-BF8D-2199182DBEAE}"/>
              </a:ext>
            </a:extLst>
          </p:cNvPr>
          <p:cNvSpPr txBox="1"/>
          <p:nvPr/>
        </p:nvSpPr>
        <p:spPr>
          <a:xfrm>
            <a:off x="5746891" y="6260008"/>
            <a:ext cx="2351315" cy="369332"/>
          </a:xfrm>
          <a:prstGeom prst="rect">
            <a:avLst/>
          </a:prstGeom>
          <a:noFill/>
        </p:spPr>
        <p:txBody>
          <a:bodyPr wrap="square" rtlCol="0">
            <a:spAutoFit/>
          </a:bodyPr>
          <a:lstStyle/>
          <a:p>
            <a:r>
              <a:rPr lang="en-US" dirty="0">
                <a:solidFill>
                  <a:schemeClr val="tx2"/>
                </a:solidFill>
              </a:rPr>
              <a:t>Ch. 11, p. 364-366</a:t>
            </a:r>
          </a:p>
        </p:txBody>
      </p:sp>
    </p:spTree>
    <p:extLst>
      <p:ext uri="{BB962C8B-B14F-4D97-AF65-F5344CB8AC3E}">
        <p14:creationId xmlns:p14="http://schemas.microsoft.com/office/powerpoint/2010/main" val="21058443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A05AC74-6838-4CD9-B157-B3BB3E2F5415}"/>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10"/>
            <a:ext cx="12191980" cy="6857990"/>
          </a:xfrm>
          <a:prstGeom prst="rect">
            <a:avLst/>
          </a:prstGeom>
        </p:spPr>
      </p:pic>
      <p:sp useBgFill="1">
        <p:nvSpPr>
          <p:cNvPr id="93" name="Freeform 5">
            <a:extLst>
              <a:ext uri="{FF2B5EF4-FFF2-40B4-BE49-F238E27FC236}">
                <a16:creationId xmlns:a16="http://schemas.microsoft.com/office/drawing/2014/main" id="{608EAA06-5488-416B-B2B2-E55213011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2769538" y="445383"/>
            <a:ext cx="1995577" cy="7534653"/>
          </a:xfrm>
          <a:prstGeom prst="round2SameRect">
            <a:avLst>
              <a:gd name="adj1" fmla="val 9679"/>
              <a:gd name="adj2" fmla="val 400"/>
            </a:avLst>
          </a:pr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804335" y="3496574"/>
            <a:ext cx="6436104" cy="1052422"/>
          </a:xfrm>
        </p:spPr>
        <p:txBody>
          <a:bodyPr>
            <a:noAutofit/>
          </a:bodyPr>
          <a:lstStyle/>
          <a:p>
            <a:pPr algn="l"/>
            <a:r>
              <a:rPr lang="en-US" sz="4400"/>
              <a:t>Common Experimental </a:t>
            </a:r>
            <a:r>
              <a:rPr lang="en-US" sz="4400" dirty="0"/>
              <a:t>Designs</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804335" y="4548996"/>
            <a:ext cx="6436104" cy="534838"/>
          </a:xfrm>
        </p:spPr>
        <p:txBody>
          <a:bodyPr>
            <a:normAutofit/>
          </a:bodyPr>
          <a:lstStyle/>
          <a:p>
            <a:pPr algn="l"/>
            <a:r>
              <a:rPr lang="en-US" sz="2800" dirty="0">
                <a:solidFill>
                  <a:srgbClr val="FC09CC"/>
                </a:solidFill>
              </a:rPr>
              <a:t>Week 9, Video 4</a:t>
            </a:r>
          </a:p>
        </p:txBody>
      </p:sp>
    </p:spTree>
    <p:extLst>
      <p:ext uri="{BB962C8B-B14F-4D97-AF65-F5344CB8AC3E}">
        <p14:creationId xmlns:p14="http://schemas.microsoft.com/office/powerpoint/2010/main" val="394185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5416D-4031-4205-BF28-4C3F0C6E44DB}"/>
              </a:ext>
            </a:extLst>
          </p:cNvPr>
          <p:cNvSpPr>
            <a:spLocks noGrp="1"/>
          </p:cNvSpPr>
          <p:nvPr>
            <p:ph type="title"/>
          </p:nvPr>
        </p:nvSpPr>
        <p:spPr/>
        <p:txBody>
          <a:bodyPr/>
          <a:lstStyle/>
          <a:p>
            <a:r>
              <a:rPr lang="en-US" dirty="0"/>
              <a:t>Week 9 Goals</a:t>
            </a:r>
          </a:p>
        </p:txBody>
      </p:sp>
      <p:sp>
        <p:nvSpPr>
          <p:cNvPr id="3" name="Content Placeholder 2">
            <a:extLst>
              <a:ext uri="{FF2B5EF4-FFF2-40B4-BE49-F238E27FC236}">
                <a16:creationId xmlns:a16="http://schemas.microsoft.com/office/drawing/2014/main" id="{1F1F7ADC-A4C1-4E88-89EA-70EC75F35D89}"/>
              </a:ext>
            </a:extLst>
          </p:cNvPr>
          <p:cNvSpPr>
            <a:spLocks noGrp="1"/>
          </p:cNvSpPr>
          <p:nvPr>
            <p:ph idx="1"/>
          </p:nvPr>
        </p:nvSpPr>
        <p:spPr/>
        <p:txBody>
          <a:bodyPr/>
          <a:lstStyle/>
          <a:p>
            <a:pPr marL="494100" indent="-457200">
              <a:buFont typeface="+mj-lt"/>
              <a:buAutoNum type="arabicPeriod"/>
            </a:pPr>
            <a:r>
              <a:rPr lang="en-US" dirty="0"/>
              <a:t>Understand the appropriate times to run experiments</a:t>
            </a:r>
          </a:p>
          <a:p>
            <a:pPr marL="494100" indent="-457200">
              <a:buFont typeface="+mj-lt"/>
              <a:buAutoNum type="arabicPeriod"/>
            </a:pPr>
            <a:r>
              <a:rPr lang="en-US" dirty="0"/>
              <a:t>Explain the basic parts of an experiment </a:t>
            </a:r>
          </a:p>
          <a:p>
            <a:pPr marL="494100" indent="-457200">
              <a:buFont typeface="+mj-lt"/>
              <a:buAutoNum type="arabicPeriod"/>
            </a:pPr>
            <a:r>
              <a:rPr lang="en-US" dirty="0"/>
              <a:t>Identify the threats to internal validity and external validity</a:t>
            </a:r>
          </a:p>
          <a:p>
            <a:pPr marL="494100" indent="-457200">
              <a:buFont typeface="+mj-lt"/>
              <a:buAutoNum type="arabicPeriod"/>
            </a:pPr>
            <a:r>
              <a:rPr lang="en-US" dirty="0">
                <a:solidFill>
                  <a:srgbClr val="FF0AE4"/>
                </a:solidFill>
              </a:rPr>
              <a:t>Learn about the types of experimental designs</a:t>
            </a:r>
          </a:p>
          <a:p>
            <a:pPr marL="494100" indent="-457200">
              <a:buFont typeface="+mj-lt"/>
              <a:buAutoNum type="arabicPeriod"/>
            </a:pPr>
            <a:r>
              <a:rPr lang="en-US" dirty="0"/>
              <a:t>Identify the three elements that go into a causal test</a:t>
            </a:r>
          </a:p>
          <a:p>
            <a:pPr marL="494100" indent="-457200">
              <a:buFont typeface="+mj-lt"/>
              <a:buAutoNum type="arabicPeriod"/>
            </a:pPr>
            <a:r>
              <a:rPr lang="en-US" dirty="0"/>
              <a:t>Recognize the steps involved in executing an experiment</a:t>
            </a:r>
          </a:p>
          <a:p>
            <a:pPr marL="494100" indent="-457200">
              <a:buFont typeface="+mj-lt"/>
              <a:buAutoNum type="arabicPeriod"/>
            </a:pPr>
            <a:endParaRPr lang="en-US" dirty="0"/>
          </a:p>
        </p:txBody>
      </p:sp>
    </p:spTree>
    <p:extLst>
      <p:ext uri="{BB962C8B-B14F-4D97-AF65-F5344CB8AC3E}">
        <p14:creationId xmlns:p14="http://schemas.microsoft.com/office/powerpoint/2010/main" val="503246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2F4B7-407E-44E6-B8FE-7C9CBA616B14}"/>
              </a:ext>
            </a:extLst>
          </p:cNvPr>
          <p:cNvSpPr>
            <a:spLocks noGrp="1"/>
          </p:cNvSpPr>
          <p:nvPr>
            <p:ph type="title"/>
          </p:nvPr>
        </p:nvSpPr>
        <p:spPr/>
        <p:txBody>
          <a:bodyPr/>
          <a:lstStyle/>
          <a:p>
            <a:r>
              <a:rPr lang="en-US" dirty="0"/>
              <a:t>Week 9 Key Terms</a:t>
            </a:r>
          </a:p>
        </p:txBody>
      </p:sp>
      <p:sp>
        <p:nvSpPr>
          <p:cNvPr id="3" name="Content Placeholder 2">
            <a:extLst>
              <a:ext uri="{FF2B5EF4-FFF2-40B4-BE49-F238E27FC236}">
                <a16:creationId xmlns:a16="http://schemas.microsoft.com/office/drawing/2014/main" id="{A68F8456-C628-4538-B66E-C670E7FBD47D}"/>
              </a:ext>
            </a:extLst>
          </p:cNvPr>
          <p:cNvSpPr>
            <a:spLocks noGrp="1"/>
          </p:cNvSpPr>
          <p:nvPr>
            <p:ph sz="half" idx="1"/>
          </p:nvPr>
        </p:nvSpPr>
        <p:spPr>
          <a:xfrm>
            <a:off x="836023" y="2076450"/>
            <a:ext cx="4934613" cy="4684885"/>
          </a:xfrm>
        </p:spPr>
        <p:txBody>
          <a:bodyPr>
            <a:noAutofit/>
          </a:bodyPr>
          <a:lstStyle/>
          <a:p>
            <a:r>
              <a:rPr lang="en-US" sz="2000" dirty="0"/>
              <a:t>Experiments</a:t>
            </a:r>
          </a:p>
          <a:p>
            <a:r>
              <a:rPr lang="en-US" sz="2000" dirty="0"/>
              <a:t>Time order</a:t>
            </a:r>
          </a:p>
          <a:p>
            <a:r>
              <a:rPr lang="en-US" sz="2000" dirty="0"/>
              <a:t>Causality</a:t>
            </a:r>
          </a:p>
          <a:p>
            <a:r>
              <a:rPr lang="en-US" sz="2000" dirty="0"/>
              <a:t>Manipulation of the IV (treatment group / experimental group)</a:t>
            </a:r>
          </a:p>
          <a:p>
            <a:r>
              <a:rPr lang="en-US" sz="2000" dirty="0"/>
              <a:t>Random assignment </a:t>
            </a:r>
          </a:p>
          <a:p>
            <a:r>
              <a:rPr lang="en-US" sz="2000" dirty="0"/>
              <a:t>Condition</a:t>
            </a:r>
          </a:p>
          <a:p>
            <a:r>
              <a:rPr lang="en-US" sz="2000" dirty="0"/>
              <a:t>Control group</a:t>
            </a:r>
          </a:p>
          <a:p>
            <a:r>
              <a:rPr lang="en-US" sz="2000" dirty="0"/>
              <a:t>Internal (experimental) validity</a:t>
            </a:r>
          </a:p>
        </p:txBody>
      </p:sp>
      <p:sp>
        <p:nvSpPr>
          <p:cNvPr id="4" name="Content Placeholder 3">
            <a:extLst>
              <a:ext uri="{FF2B5EF4-FFF2-40B4-BE49-F238E27FC236}">
                <a16:creationId xmlns:a16="http://schemas.microsoft.com/office/drawing/2014/main" id="{16D8570B-9CD2-41BE-9BFB-93E83B5C7BAD}"/>
              </a:ext>
            </a:extLst>
          </p:cNvPr>
          <p:cNvSpPr>
            <a:spLocks noGrp="1"/>
          </p:cNvSpPr>
          <p:nvPr>
            <p:ph sz="half" idx="2"/>
          </p:nvPr>
        </p:nvSpPr>
        <p:spPr>
          <a:xfrm>
            <a:off x="5851626" y="2024198"/>
            <a:ext cx="4373980" cy="4481105"/>
          </a:xfrm>
        </p:spPr>
        <p:txBody>
          <a:bodyPr>
            <a:normAutofit fontScale="85000" lnSpcReduction="20000"/>
          </a:bodyPr>
          <a:lstStyle/>
          <a:p>
            <a:r>
              <a:rPr lang="en-US" dirty="0"/>
              <a:t>Threats to internal validity (see handout on WyoCourses)</a:t>
            </a:r>
          </a:p>
          <a:p>
            <a:r>
              <a:rPr lang="en-US" dirty="0"/>
              <a:t>External (ecological) validity</a:t>
            </a:r>
          </a:p>
          <a:p>
            <a:r>
              <a:rPr lang="en-US" dirty="0">
                <a:solidFill>
                  <a:srgbClr val="FF0AE4"/>
                </a:solidFill>
              </a:rPr>
              <a:t>Experimental designs (see handout on WyoCourses)</a:t>
            </a:r>
          </a:p>
          <a:p>
            <a:r>
              <a:rPr lang="en-US" dirty="0"/>
              <a:t>How to test for causality</a:t>
            </a:r>
          </a:p>
          <a:p>
            <a:pPr marL="871200" lvl="1" indent="-457200">
              <a:buFont typeface="+mj-lt"/>
              <a:buAutoNum type="arabicPeriod"/>
            </a:pPr>
            <a:r>
              <a:rPr lang="en-US" dirty="0"/>
              <a:t>Temporal order</a:t>
            </a:r>
          </a:p>
          <a:p>
            <a:pPr marL="871200" lvl="1" indent="-457200">
              <a:buFont typeface="+mj-lt"/>
              <a:buAutoNum type="arabicPeriod"/>
            </a:pPr>
            <a:r>
              <a:rPr lang="en-US" dirty="0"/>
              <a:t>Covariation</a:t>
            </a:r>
          </a:p>
          <a:p>
            <a:pPr marL="871200" lvl="1" indent="-457200">
              <a:buFont typeface="+mj-lt"/>
              <a:buAutoNum type="arabicPeriod"/>
            </a:pPr>
            <a:r>
              <a:rPr lang="en-US" dirty="0"/>
              <a:t>Rule out rival explanations / lurker variables</a:t>
            </a:r>
          </a:p>
          <a:p>
            <a:r>
              <a:rPr lang="en-US" dirty="0"/>
              <a:t>Manipulation check</a:t>
            </a:r>
          </a:p>
          <a:p>
            <a:r>
              <a:rPr lang="en-US" dirty="0"/>
              <a:t>Debriefing </a:t>
            </a:r>
          </a:p>
        </p:txBody>
      </p:sp>
    </p:spTree>
    <p:extLst>
      <p:ext uri="{BB962C8B-B14F-4D97-AF65-F5344CB8AC3E}">
        <p14:creationId xmlns:p14="http://schemas.microsoft.com/office/powerpoint/2010/main" val="795659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976BAAA-75A1-48AA-B7DE-B6B8070992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Freeform: Shape 14">
            <a:extLst>
              <a:ext uri="{FF2B5EF4-FFF2-40B4-BE49-F238E27FC236}">
                <a16:creationId xmlns:a16="http://schemas.microsoft.com/office/drawing/2014/main" id="{65A5F259-CDF7-4A15-A66C-A9939D23E3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8386486" cy="6858002"/>
          </a:xfrm>
          <a:custGeom>
            <a:avLst/>
            <a:gdLst>
              <a:gd name="connsiteX0" fmla="*/ 0 w 6088489"/>
              <a:gd name="connsiteY0" fmla="*/ 0 h 6858002"/>
              <a:gd name="connsiteX1" fmla="*/ 3563332 w 6088489"/>
              <a:gd name="connsiteY1" fmla="*/ 0 h 6858002"/>
              <a:gd name="connsiteX2" fmla="*/ 3563332 w 6088489"/>
              <a:gd name="connsiteY2" fmla="*/ 3 h 6858002"/>
              <a:gd name="connsiteX3" fmla="*/ 5842099 w 6088489"/>
              <a:gd name="connsiteY3" fmla="*/ 3 h 6858002"/>
              <a:gd name="connsiteX4" fmla="*/ 5842099 w 6088489"/>
              <a:gd name="connsiteY4" fmla="*/ 4 h 6858002"/>
              <a:gd name="connsiteX5" fmla="*/ 5835346 w 6088489"/>
              <a:gd name="connsiteY5" fmla="*/ 4 h 6858002"/>
              <a:gd name="connsiteX6" fmla="*/ 5841229 w 6088489"/>
              <a:gd name="connsiteY6" fmla="*/ 40466 h 6858002"/>
              <a:gd name="connsiteX7" fmla="*/ 5858543 w 6088489"/>
              <a:gd name="connsiteY7" fmla="*/ 159110 h 6858002"/>
              <a:gd name="connsiteX8" fmla="*/ 5870645 w 6088489"/>
              <a:gd name="connsiteY8" fmla="*/ 245521 h 6858002"/>
              <a:gd name="connsiteX9" fmla="*/ 5883420 w 6088489"/>
              <a:gd name="connsiteY9" fmla="*/ 348391 h 6858002"/>
              <a:gd name="connsiteX10" fmla="*/ 5898716 w 6088489"/>
              <a:gd name="connsiteY10" fmla="*/ 470463 h 6858002"/>
              <a:gd name="connsiteX11" fmla="*/ 5914853 w 6088489"/>
              <a:gd name="connsiteY11" fmla="*/ 605566 h 6858002"/>
              <a:gd name="connsiteX12" fmla="*/ 5931830 w 6088489"/>
              <a:gd name="connsiteY12" fmla="*/ 757813 h 6858002"/>
              <a:gd name="connsiteX13" fmla="*/ 5949815 w 6088489"/>
              <a:gd name="connsiteY13" fmla="*/ 923777 h 6858002"/>
              <a:gd name="connsiteX14" fmla="*/ 5967801 w 6088489"/>
              <a:gd name="connsiteY14" fmla="*/ 1104142 h 6858002"/>
              <a:gd name="connsiteX15" fmla="*/ 5986122 w 6088489"/>
              <a:gd name="connsiteY15" fmla="*/ 1296166 h 6858002"/>
              <a:gd name="connsiteX16" fmla="*/ 6003099 w 6088489"/>
              <a:gd name="connsiteY16" fmla="*/ 1503278 h 6858002"/>
              <a:gd name="connsiteX17" fmla="*/ 6019404 w 6088489"/>
              <a:gd name="connsiteY17" fmla="*/ 1719991 h 6858002"/>
              <a:gd name="connsiteX18" fmla="*/ 6034196 w 6088489"/>
              <a:gd name="connsiteY18" fmla="*/ 1949048 h 6858002"/>
              <a:gd name="connsiteX19" fmla="*/ 6048315 w 6088489"/>
              <a:gd name="connsiteY19" fmla="*/ 2187706 h 6858002"/>
              <a:gd name="connsiteX20" fmla="*/ 6061595 w 6088489"/>
              <a:gd name="connsiteY20" fmla="*/ 2436652 h 6858002"/>
              <a:gd name="connsiteX21" fmla="*/ 6066301 w 6088489"/>
              <a:gd name="connsiteY21" fmla="*/ 2564211 h 6858002"/>
              <a:gd name="connsiteX22" fmla="*/ 6071512 w 6088489"/>
              <a:gd name="connsiteY22" fmla="*/ 2694512 h 6858002"/>
              <a:gd name="connsiteX23" fmla="*/ 6076386 w 6088489"/>
              <a:gd name="connsiteY23" fmla="*/ 2826871 h 6858002"/>
              <a:gd name="connsiteX24" fmla="*/ 6079580 w 6088489"/>
              <a:gd name="connsiteY24" fmla="*/ 2959917 h 6858002"/>
              <a:gd name="connsiteX25" fmla="*/ 6082438 w 6088489"/>
              <a:gd name="connsiteY25" fmla="*/ 3095705 h 6858002"/>
              <a:gd name="connsiteX26" fmla="*/ 6085463 w 6088489"/>
              <a:gd name="connsiteY26" fmla="*/ 3232865 h 6858002"/>
              <a:gd name="connsiteX27" fmla="*/ 6087480 w 6088489"/>
              <a:gd name="connsiteY27" fmla="*/ 3372768 h 6858002"/>
              <a:gd name="connsiteX28" fmla="*/ 6087480 w 6088489"/>
              <a:gd name="connsiteY28" fmla="*/ 3514043 h 6858002"/>
              <a:gd name="connsiteX29" fmla="*/ 6088489 w 6088489"/>
              <a:gd name="connsiteY29" fmla="*/ 3656689 h 6858002"/>
              <a:gd name="connsiteX30" fmla="*/ 6087480 w 6088489"/>
              <a:gd name="connsiteY30" fmla="*/ 3800707 h 6858002"/>
              <a:gd name="connsiteX31" fmla="*/ 6085463 w 6088489"/>
              <a:gd name="connsiteY31" fmla="*/ 3946783 h 6858002"/>
              <a:gd name="connsiteX32" fmla="*/ 6083614 w 6088489"/>
              <a:gd name="connsiteY32" fmla="*/ 4092858 h 6858002"/>
              <a:gd name="connsiteX33" fmla="*/ 6079580 w 6088489"/>
              <a:gd name="connsiteY33" fmla="*/ 4240991 h 6858002"/>
              <a:gd name="connsiteX34" fmla="*/ 6075378 w 6088489"/>
              <a:gd name="connsiteY34" fmla="*/ 4390495 h 6858002"/>
              <a:gd name="connsiteX35" fmla="*/ 6070503 w 6088489"/>
              <a:gd name="connsiteY35" fmla="*/ 4540000 h 6858002"/>
              <a:gd name="connsiteX36" fmla="*/ 6063612 w 6088489"/>
              <a:gd name="connsiteY36" fmla="*/ 4690876 h 6858002"/>
              <a:gd name="connsiteX37" fmla="*/ 6055375 w 6088489"/>
              <a:gd name="connsiteY37" fmla="*/ 4843123 h 6858002"/>
              <a:gd name="connsiteX38" fmla="*/ 6047475 w 6088489"/>
              <a:gd name="connsiteY38" fmla="*/ 4996057 h 6858002"/>
              <a:gd name="connsiteX39" fmla="*/ 6037390 w 6088489"/>
              <a:gd name="connsiteY39" fmla="*/ 5148990 h 6858002"/>
              <a:gd name="connsiteX40" fmla="*/ 6025287 w 6088489"/>
              <a:gd name="connsiteY40" fmla="*/ 5303981 h 6858002"/>
              <a:gd name="connsiteX41" fmla="*/ 6013185 w 6088489"/>
              <a:gd name="connsiteY41" fmla="*/ 5456914 h 6858002"/>
              <a:gd name="connsiteX42" fmla="*/ 5999233 w 6088489"/>
              <a:gd name="connsiteY42" fmla="*/ 5612591 h 6858002"/>
              <a:gd name="connsiteX43" fmla="*/ 5983937 w 6088489"/>
              <a:gd name="connsiteY43" fmla="*/ 5768953 h 6858002"/>
              <a:gd name="connsiteX44" fmla="*/ 5967801 w 6088489"/>
              <a:gd name="connsiteY44" fmla="*/ 5923258 h 6858002"/>
              <a:gd name="connsiteX45" fmla="*/ 5948975 w 6088489"/>
              <a:gd name="connsiteY45" fmla="*/ 6079621 h 6858002"/>
              <a:gd name="connsiteX46" fmla="*/ 5928804 w 6088489"/>
              <a:gd name="connsiteY46" fmla="*/ 6235297 h 6858002"/>
              <a:gd name="connsiteX47" fmla="*/ 5908801 w 6088489"/>
              <a:gd name="connsiteY47" fmla="*/ 6391660 h 6858002"/>
              <a:gd name="connsiteX48" fmla="*/ 5885437 w 6088489"/>
              <a:gd name="connsiteY48" fmla="*/ 6547336 h 6858002"/>
              <a:gd name="connsiteX49" fmla="*/ 5861568 w 6088489"/>
              <a:gd name="connsiteY49" fmla="*/ 6702327 h 6858002"/>
              <a:gd name="connsiteX50" fmla="*/ 5836524 w 6088489"/>
              <a:gd name="connsiteY50" fmla="*/ 6858002 h 6858002"/>
              <a:gd name="connsiteX51" fmla="*/ 3563332 w 6088489"/>
              <a:gd name="connsiteY51" fmla="*/ 6858002 h 6858002"/>
              <a:gd name="connsiteX52" fmla="*/ 1223490 w 6088489"/>
              <a:gd name="connsiteY52" fmla="*/ 6858002 h 6858002"/>
              <a:gd name="connsiteX53" fmla="*/ 0 w 6088489"/>
              <a:gd name="connsiteY53"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88489" h="6858002">
                <a:moveTo>
                  <a:pt x="0" y="0"/>
                </a:moveTo>
                <a:lnTo>
                  <a:pt x="3563332" y="0"/>
                </a:lnTo>
                <a:lnTo>
                  <a:pt x="3563332" y="3"/>
                </a:lnTo>
                <a:lnTo>
                  <a:pt x="5842099" y="3"/>
                </a:lnTo>
                <a:lnTo>
                  <a:pt x="5842099" y="4"/>
                </a:lnTo>
                <a:lnTo>
                  <a:pt x="5835346" y="4"/>
                </a:lnTo>
                <a:lnTo>
                  <a:pt x="5841229" y="40466"/>
                </a:lnTo>
                <a:lnTo>
                  <a:pt x="5858543" y="159110"/>
                </a:lnTo>
                <a:lnTo>
                  <a:pt x="5870645" y="245521"/>
                </a:lnTo>
                <a:lnTo>
                  <a:pt x="5883420" y="348391"/>
                </a:lnTo>
                <a:lnTo>
                  <a:pt x="5898716" y="470463"/>
                </a:lnTo>
                <a:lnTo>
                  <a:pt x="5914853" y="605566"/>
                </a:lnTo>
                <a:lnTo>
                  <a:pt x="5931830" y="757813"/>
                </a:lnTo>
                <a:lnTo>
                  <a:pt x="5949815" y="923777"/>
                </a:lnTo>
                <a:lnTo>
                  <a:pt x="5967801" y="1104142"/>
                </a:lnTo>
                <a:lnTo>
                  <a:pt x="5986122" y="1296166"/>
                </a:lnTo>
                <a:lnTo>
                  <a:pt x="6003099" y="1503278"/>
                </a:lnTo>
                <a:lnTo>
                  <a:pt x="6019404" y="1719991"/>
                </a:lnTo>
                <a:lnTo>
                  <a:pt x="6034196" y="1949048"/>
                </a:lnTo>
                <a:lnTo>
                  <a:pt x="6048315" y="2187706"/>
                </a:lnTo>
                <a:lnTo>
                  <a:pt x="6061595" y="2436652"/>
                </a:lnTo>
                <a:lnTo>
                  <a:pt x="6066301" y="2564211"/>
                </a:lnTo>
                <a:lnTo>
                  <a:pt x="6071512" y="2694512"/>
                </a:lnTo>
                <a:lnTo>
                  <a:pt x="6076386" y="2826871"/>
                </a:lnTo>
                <a:lnTo>
                  <a:pt x="6079580" y="2959917"/>
                </a:lnTo>
                <a:lnTo>
                  <a:pt x="6082438" y="3095705"/>
                </a:lnTo>
                <a:lnTo>
                  <a:pt x="6085463" y="3232865"/>
                </a:lnTo>
                <a:lnTo>
                  <a:pt x="6087480" y="3372768"/>
                </a:lnTo>
                <a:lnTo>
                  <a:pt x="6087480" y="3514043"/>
                </a:lnTo>
                <a:lnTo>
                  <a:pt x="6088489" y="3656689"/>
                </a:lnTo>
                <a:lnTo>
                  <a:pt x="6087480" y="3800707"/>
                </a:lnTo>
                <a:lnTo>
                  <a:pt x="6085463" y="3946783"/>
                </a:lnTo>
                <a:lnTo>
                  <a:pt x="6083614" y="4092858"/>
                </a:lnTo>
                <a:lnTo>
                  <a:pt x="6079580" y="4240991"/>
                </a:lnTo>
                <a:lnTo>
                  <a:pt x="6075378" y="4390495"/>
                </a:lnTo>
                <a:lnTo>
                  <a:pt x="6070503" y="4540000"/>
                </a:lnTo>
                <a:lnTo>
                  <a:pt x="6063612" y="4690876"/>
                </a:lnTo>
                <a:lnTo>
                  <a:pt x="6055375" y="4843123"/>
                </a:lnTo>
                <a:lnTo>
                  <a:pt x="6047475" y="4996057"/>
                </a:lnTo>
                <a:lnTo>
                  <a:pt x="6037390" y="5148990"/>
                </a:lnTo>
                <a:lnTo>
                  <a:pt x="6025287" y="5303981"/>
                </a:lnTo>
                <a:lnTo>
                  <a:pt x="6013185" y="5456914"/>
                </a:lnTo>
                <a:lnTo>
                  <a:pt x="5999233" y="5612591"/>
                </a:lnTo>
                <a:lnTo>
                  <a:pt x="5983937" y="5768953"/>
                </a:lnTo>
                <a:lnTo>
                  <a:pt x="5967801" y="5923258"/>
                </a:lnTo>
                <a:lnTo>
                  <a:pt x="5948975" y="6079621"/>
                </a:lnTo>
                <a:lnTo>
                  <a:pt x="5928804" y="6235297"/>
                </a:lnTo>
                <a:lnTo>
                  <a:pt x="5908801" y="6391660"/>
                </a:lnTo>
                <a:lnTo>
                  <a:pt x="5885437" y="6547336"/>
                </a:lnTo>
                <a:lnTo>
                  <a:pt x="5861568" y="6702327"/>
                </a:lnTo>
                <a:lnTo>
                  <a:pt x="5836524" y="6858002"/>
                </a:lnTo>
                <a:lnTo>
                  <a:pt x="3563332" y="6858002"/>
                </a:lnTo>
                <a:lnTo>
                  <a:pt x="1223490" y="6858002"/>
                </a:lnTo>
                <a:lnTo>
                  <a:pt x="0" y="6858002"/>
                </a:lnTo>
                <a:close/>
              </a:path>
            </a:pathLst>
          </a:cu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2A0039EC-789C-454A-95C0-17A1E02060B3}"/>
              </a:ext>
            </a:extLst>
          </p:cNvPr>
          <p:cNvSpPr>
            <a:spLocks noGrp="1"/>
          </p:cNvSpPr>
          <p:nvPr>
            <p:ph type="title"/>
          </p:nvPr>
        </p:nvSpPr>
        <p:spPr>
          <a:xfrm>
            <a:off x="913795" y="1257301"/>
            <a:ext cx="6672865" cy="2382601"/>
          </a:xfrm>
        </p:spPr>
        <p:txBody>
          <a:bodyPr vert="horz" lIns="91440" tIns="45720" rIns="91440" bIns="45720" rtlCol="0" anchor="b">
            <a:normAutofit/>
          </a:bodyPr>
          <a:lstStyle/>
          <a:p>
            <a:r>
              <a:rPr lang="en-US" sz="5400"/>
              <a:t>Experimental Designs</a:t>
            </a:r>
          </a:p>
        </p:txBody>
      </p:sp>
      <p:sp>
        <p:nvSpPr>
          <p:cNvPr id="6" name="Content Placeholder 5">
            <a:extLst>
              <a:ext uri="{FF2B5EF4-FFF2-40B4-BE49-F238E27FC236}">
                <a16:creationId xmlns:a16="http://schemas.microsoft.com/office/drawing/2014/main" id="{D3BBD779-4492-44DE-927A-3649300C6849}"/>
              </a:ext>
            </a:extLst>
          </p:cNvPr>
          <p:cNvSpPr>
            <a:spLocks noGrp="1"/>
          </p:cNvSpPr>
          <p:nvPr>
            <p:ph idx="1"/>
          </p:nvPr>
        </p:nvSpPr>
        <p:spPr>
          <a:xfrm>
            <a:off x="1786987" y="3769688"/>
            <a:ext cx="4926480" cy="1284144"/>
          </a:xfrm>
          <a:effectLst/>
        </p:spPr>
        <p:txBody>
          <a:bodyPr vert="horz" lIns="91440" tIns="45720" rIns="91440" bIns="45720" rtlCol="0" anchor="t">
            <a:normAutofit/>
          </a:bodyPr>
          <a:lstStyle/>
          <a:p>
            <a:pPr marL="0" indent="0" algn="ctr">
              <a:buNone/>
            </a:pPr>
            <a:r>
              <a:rPr lang="en-US" sz="2000">
                <a:solidFill>
                  <a:schemeClr val="tx1"/>
                </a:solidFill>
              </a:rPr>
              <a:t>Walk-through on the “Experimental Designs” handout on WyoCourses</a:t>
            </a:r>
          </a:p>
        </p:txBody>
      </p:sp>
      <p:sp>
        <p:nvSpPr>
          <p:cNvPr id="7" name="TextBox 6">
            <a:extLst>
              <a:ext uri="{FF2B5EF4-FFF2-40B4-BE49-F238E27FC236}">
                <a16:creationId xmlns:a16="http://schemas.microsoft.com/office/drawing/2014/main" id="{BA66A240-404A-4C12-992C-996D123F1AB3}"/>
              </a:ext>
            </a:extLst>
          </p:cNvPr>
          <p:cNvSpPr txBox="1"/>
          <p:nvPr/>
        </p:nvSpPr>
        <p:spPr>
          <a:xfrm>
            <a:off x="5723800" y="6292335"/>
            <a:ext cx="2351315" cy="369332"/>
          </a:xfrm>
          <a:prstGeom prst="rect">
            <a:avLst/>
          </a:prstGeom>
          <a:noFill/>
        </p:spPr>
        <p:txBody>
          <a:bodyPr wrap="square" rtlCol="0">
            <a:spAutoFit/>
          </a:bodyPr>
          <a:lstStyle/>
          <a:p>
            <a:r>
              <a:rPr lang="en-US" dirty="0">
                <a:solidFill>
                  <a:schemeClr val="tx2"/>
                </a:solidFill>
              </a:rPr>
              <a:t>Ch. 11, p. 356-365</a:t>
            </a:r>
          </a:p>
        </p:txBody>
      </p:sp>
    </p:spTree>
    <p:extLst>
      <p:ext uri="{BB962C8B-B14F-4D97-AF65-F5344CB8AC3E}">
        <p14:creationId xmlns:p14="http://schemas.microsoft.com/office/powerpoint/2010/main" val="3176931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A05AC74-6838-4CD9-B157-B3BB3E2F5415}"/>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10"/>
            <a:ext cx="12191980" cy="6857990"/>
          </a:xfrm>
          <a:prstGeom prst="rect">
            <a:avLst/>
          </a:prstGeom>
        </p:spPr>
      </p:pic>
      <p:sp useBgFill="1">
        <p:nvSpPr>
          <p:cNvPr id="93" name="Freeform 5">
            <a:extLst>
              <a:ext uri="{FF2B5EF4-FFF2-40B4-BE49-F238E27FC236}">
                <a16:creationId xmlns:a16="http://schemas.microsoft.com/office/drawing/2014/main" id="{608EAA06-5488-416B-B2B2-E55213011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2769538" y="445383"/>
            <a:ext cx="1995577" cy="7534653"/>
          </a:xfrm>
          <a:prstGeom prst="round2SameRect">
            <a:avLst>
              <a:gd name="adj1" fmla="val 9679"/>
              <a:gd name="adj2" fmla="val 400"/>
            </a:avLst>
          </a:prstGeom>
          <a:ln>
            <a:noFill/>
          </a:ln>
          <a:effectLst>
            <a:outerShdw blurRad="50800" dist="38100" dir="5400000" algn="tl" rotWithShape="0">
              <a:srgbClr val="000000">
                <a:alpha val="43000"/>
              </a:srgbClr>
            </a:outerShdw>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804335" y="3496574"/>
            <a:ext cx="6436104" cy="1052422"/>
          </a:xfrm>
        </p:spPr>
        <p:txBody>
          <a:bodyPr>
            <a:noAutofit/>
          </a:bodyPr>
          <a:lstStyle/>
          <a:p>
            <a:pPr algn="l"/>
            <a:r>
              <a:rPr lang="en-US" sz="4400" dirty="0"/>
              <a:t>How To Test For Causality; Conducting Experiments</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804335" y="4548996"/>
            <a:ext cx="6436104" cy="534838"/>
          </a:xfrm>
        </p:spPr>
        <p:txBody>
          <a:bodyPr>
            <a:normAutofit/>
          </a:bodyPr>
          <a:lstStyle/>
          <a:p>
            <a:pPr algn="l"/>
            <a:r>
              <a:rPr lang="en-US" sz="2800" dirty="0">
                <a:solidFill>
                  <a:srgbClr val="FC09CC"/>
                </a:solidFill>
              </a:rPr>
              <a:t>Week 9, Video 5</a:t>
            </a:r>
          </a:p>
        </p:txBody>
      </p:sp>
    </p:spTree>
    <p:extLst>
      <p:ext uri="{BB962C8B-B14F-4D97-AF65-F5344CB8AC3E}">
        <p14:creationId xmlns:p14="http://schemas.microsoft.com/office/powerpoint/2010/main" val="3791286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5416D-4031-4205-BF28-4C3F0C6E44DB}"/>
              </a:ext>
            </a:extLst>
          </p:cNvPr>
          <p:cNvSpPr>
            <a:spLocks noGrp="1"/>
          </p:cNvSpPr>
          <p:nvPr>
            <p:ph type="title"/>
          </p:nvPr>
        </p:nvSpPr>
        <p:spPr/>
        <p:txBody>
          <a:bodyPr/>
          <a:lstStyle/>
          <a:p>
            <a:r>
              <a:rPr lang="en-US" dirty="0"/>
              <a:t>Week 9 Goals</a:t>
            </a:r>
          </a:p>
        </p:txBody>
      </p:sp>
      <p:sp>
        <p:nvSpPr>
          <p:cNvPr id="3" name="Content Placeholder 2">
            <a:extLst>
              <a:ext uri="{FF2B5EF4-FFF2-40B4-BE49-F238E27FC236}">
                <a16:creationId xmlns:a16="http://schemas.microsoft.com/office/drawing/2014/main" id="{1F1F7ADC-A4C1-4E88-89EA-70EC75F35D89}"/>
              </a:ext>
            </a:extLst>
          </p:cNvPr>
          <p:cNvSpPr>
            <a:spLocks noGrp="1"/>
          </p:cNvSpPr>
          <p:nvPr>
            <p:ph idx="1"/>
          </p:nvPr>
        </p:nvSpPr>
        <p:spPr/>
        <p:txBody>
          <a:bodyPr/>
          <a:lstStyle/>
          <a:p>
            <a:pPr marL="494100" indent="-457200">
              <a:buFont typeface="+mj-lt"/>
              <a:buAutoNum type="arabicPeriod"/>
            </a:pPr>
            <a:r>
              <a:rPr lang="en-US" dirty="0"/>
              <a:t>Understand the appropriate times to run experiments</a:t>
            </a:r>
          </a:p>
          <a:p>
            <a:pPr marL="494100" indent="-457200">
              <a:buFont typeface="+mj-lt"/>
              <a:buAutoNum type="arabicPeriod"/>
            </a:pPr>
            <a:r>
              <a:rPr lang="en-US" dirty="0"/>
              <a:t>Explain the basic parts of an experiment </a:t>
            </a:r>
          </a:p>
          <a:p>
            <a:pPr marL="494100" indent="-457200">
              <a:buFont typeface="+mj-lt"/>
              <a:buAutoNum type="arabicPeriod"/>
            </a:pPr>
            <a:r>
              <a:rPr lang="en-US" dirty="0"/>
              <a:t>Identify the threats to internal validity and external validity</a:t>
            </a:r>
          </a:p>
          <a:p>
            <a:pPr marL="494100" indent="-457200">
              <a:buFont typeface="+mj-lt"/>
              <a:buAutoNum type="arabicPeriod"/>
            </a:pPr>
            <a:r>
              <a:rPr lang="en-US" dirty="0"/>
              <a:t>Learn about the types of experimental designs</a:t>
            </a:r>
          </a:p>
          <a:p>
            <a:pPr marL="494100" indent="-457200">
              <a:buFont typeface="+mj-lt"/>
              <a:buAutoNum type="arabicPeriod"/>
            </a:pPr>
            <a:r>
              <a:rPr lang="en-US" dirty="0">
                <a:solidFill>
                  <a:srgbClr val="FF0AE4"/>
                </a:solidFill>
              </a:rPr>
              <a:t>Identify the three elements that go into a causal test</a:t>
            </a:r>
          </a:p>
          <a:p>
            <a:pPr marL="494100" indent="-457200">
              <a:buFont typeface="+mj-lt"/>
              <a:buAutoNum type="arabicPeriod"/>
            </a:pPr>
            <a:r>
              <a:rPr lang="en-US" dirty="0">
                <a:solidFill>
                  <a:srgbClr val="FF0AE4"/>
                </a:solidFill>
              </a:rPr>
              <a:t>Recognize the steps involved in executing an experiment</a:t>
            </a:r>
            <a:endParaRPr lang="en-US" dirty="0"/>
          </a:p>
        </p:txBody>
      </p:sp>
    </p:spTree>
    <p:extLst>
      <p:ext uri="{BB962C8B-B14F-4D97-AF65-F5344CB8AC3E}">
        <p14:creationId xmlns:p14="http://schemas.microsoft.com/office/powerpoint/2010/main" val="1902561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2F4B7-407E-44E6-B8FE-7C9CBA616B14}"/>
              </a:ext>
            </a:extLst>
          </p:cNvPr>
          <p:cNvSpPr>
            <a:spLocks noGrp="1"/>
          </p:cNvSpPr>
          <p:nvPr>
            <p:ph type="title"/>
          </p:nvPr>
        </p:nvSpPr>
        <p:spPr/>
        <p:txBody>
          <a:bodyPr/>
          <a:lstStyle/>
          <a:p>
            <a:r>
              <a:rPr lang="en-US" dirty="0"/>
              <a:t>Week 9 Key Terms</a:t>
            </a:r>
          </a:p>
        </p:txBody>
      </p:sp>
      <p:sp>
        <p:nvSpPr>
          <p:cNvPr id="3" name="Content Placeholder 2">
            <a:extLst>
              <a:ext uri="{FF2B5EF4-FFF2-40B4-BE49-F238E27FC236}">
                <a16:creationId xmlns:a16="http://schemas.microsoft.com/office/drawing/2014/main" id="{A68F8456-C628-4538-B66E-C670E7FBD47D}"/>
              </a:ext>
            </a:extLst>
          </p:cNvPr>
          <p:cNvSpPr>
            <a:spLocks noGrp="1"/>
          </p:cNvSpPr>
          <p:nvPr>
            <p:ph sz="half" idx="1"/>
          </p:nvPr>
        </p:nvSpPr>
        <p:spPr>
          <a:xfrm>
            <a:off x="836023" y="2076450"/>
            <a:ext cx="4934613" cy="4684885"/>
          </a:xfrm>
        </p:spPr>
        <p:txBody>
          <a:bodyPr>
            <a:noAutofit/>
          </a:bodyPr>
          <a:lstStyle/>
          <a:p>
            <a:r>
              <a:rPr lang="en-US" sz="2000" dirty="0"/>
              <a:t>Experiments</a:t>
            </a:r>
          </a:p>
          <a:p>
            <a:r>
              <a:rPr lang="en-US" sz="2000" dirty="0"/>
              <a:t>Time order</a:t>
            </a:r>
          </a:p>
          <a:p>
            <a:r>
              <a:rPr lang="en-US" sz="2000" dirty="0"/>
              <a:t>Causality</a:t>
            </a:r>
          </a:p>
          <a:p>
            <a:r>
              <a:rPr lang="en-US" sz="2000" dirty="0"/>
              <a:t>Manipulation of the IV (treatment group / experimental group)</a:t>
            </a:r>
          </a:p>
          <a:p>
            <a:r>
              <a:rPr lang="en-US" sz="2000" dirty="0"/>
              <a:t>Random assignment </a:t>
            </a:r>
          </a:p>
          <a:p>
            <a:r>
              <a:rPr lang="en-US" sz="2000" dirty="0"/>
              <a:t>Condition</a:t>
            </a:r>
          </a:p>
          <a:p>
            <a:r>
              <a:rPr lang="en-US" sz="2000" dirty="0"/>
              <a:t>Control group</a:t>
            </a:r>
          </a:p>
          <a:p>
            <a:r>
              <a:rPr lang="en-US" sz="2000" dirty="0"/>
              <a:t>Internal (experimental) validity</a:t>
            </a:r>
          </a:p>
        </p:txBody>
      </p:sp>
      <p:sp>
        <p:nvSpPr>
          <p:cNvPr id="4" name="Content Placeholder 3">
            <a:extLst>
              <a:ext uri="{FF2B5EF4-FFF2-40B4-BE49-F238E27FC236}">
                <a16:creationId xmlns:a16="http://schemas.microsoft.com/office/drawing/2014/main" id="{16D8570B-9CD2-41BE-9BFB-93E83B5C7BAD}"/>
              </a:ext>
            </a:extLst>
          </p:cNvPr>
          <p:cNvSpPr>
            <a:spLocks noGrp="1"/>
          </p:cNvSpPr>
          <p:nvPr>
            <p:ph sz="half" idx="2"/>
          </p:nvPr>
        </p:nvSpPr>
        <p:spPr>
          <a:xfrm>
            <a:off x="5851626" y="2024198"/>
            <a:ext cx="4373980" cy="4481105"/>
          </a:xfrm>
        </p:spPr>
        <p:txBody>
          <a:bodyPr>
            <a:normAutofit fontScale="85000" lnSpcReduction="20000"/>
          </a:bodyPr>
          <a:lstStyle/>
          <a:p>
            <a:r>
              <a:rPr lang="en-US" dirty="0"/>
              <a:t>Threats to internal validity (see handout on WyoCourses)</a:t>
            </a:r>
          </a:p>
          <a:p>
            <a:r>
              <a:rPr lang="en-US" dirty="0"/>
              <a:t>External (ecological) validity</a:t>
            </a:r>
          </a:p>
          <a:p>
            <a:r>
              <a:rPr lang="en-US" dirty="0"/>
              <a:t>Experimental designs (see handout on WyoCourses)</a:t>
            </a:r>
          </a:p>
          <a:p>
            <a:r>
              <a:rPr lang="en-US" dirty="0">
                <a:solidFill>
                  <a:srgbClr val="FF0AE4"/>
                </a:solidFill>
              </a:rPr>
              <a:t>How to test for causality</a:t>
            </a:r>
          </a:p>
          <a:p>
            <a:pPr marL="871200" lvl="1" indent="-457200">
              <a:buFont typeface="+mj-lt"/>
              <a:buAutoNum type="arabicPeriod"/>
            </a:pPr>
            <a:r>
              <a:rPr lang="en-US" dirty="0">
                <a:solidFill>
                  <a:srgbClr val="FF0AE4"/>
                </a:solidFill>
              </a:rPr>
              <a:t>Temporal order</a:t>
            </a:r>
          </a:p>
          <a:p>
            <a:pPr marL="871200" lvl="1" indent="-457200">
              <a:buFont typeface="+mj-lt"/>
              <a:buAutoNum type="arabicPeriod"/>
            </a:pPr>
            <a:r>
              <a:rPr lang="en-US" dirty="0">
                <a:solidFill>
                  <a:srgbClr val="FF0AE4"/>
                </a:solidFill>
              </a:rPr>
              <a:t>Covariation</a:t>
            </a:r>
          </a:p>
          <a:p>
            <a:pPr marL="871200" lvl="1" indent="-457200">
              <a:buFont typeface="+mj-lt"/>
              <a:buAutoNum type="arabicPeriod"/>
            </a:pPr>
            <a:r>
              <a:rPr lang="en-US" dirty="0">
                <a:solidFill>
                  <a:srgbClr val="FF0AE4"/>
                </a:solidFill>
              </a:rPr>
              <a:t>Rule out rival explanations / lurker variables</a:t>
            </a:r>
          </a:p>
          <a:p>
            <a:r>
              <a:rPr lang="en-US" dirty="0">
                <a:solidFill>
                  <a:srgbClr val="FF0AE4"/>
                </a:solidFill>
              </a:rPr>
              <a:t>Manipulation check</a:t>
            </a:r>
          </a:p>
          <a:p>
            <a:r>
              <a:rPr lang="en-US" dirty="0">
                <a:solidFill>
                  <a:srgbClr val="FF0AE4"/>
                </a:solidFill>
              </a:rPr>
              <a:t>Debriefing </a:t>
            </a:r>
          </a:p>
        </p:txBody>
      </p:sp>
    </p:spTree>
    <p:extLst>
      <p:ext uri="{BB962C8B-B14F-4D97-AF65-F5344CB8AC3E}">
        <p14:creationId xmlns:p14="http://schemas.microsoft.com/office/powerpoint/2010/main" val="32894242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5A9A4321-AAE4-4234-940F-74D7D4E29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40ABFB7-2137-47E6-9604-41934E70216E}"/>
              </a:ext>
            </a:extLst>
          </p:cNvPr>
          <p:cNvSpPr>
            <a:spLocks noGrp="1"/>
          </p:cNvSpPr>
          <p:nvPr>
            <p:ph type="title"/>
          </p:nvPr>
        </p:nvSpPr>
        <p:spPr>
          <a:xfrm>
            <a:off x="913795" y="965196"/>
            <a:ext cx="6197686" cy="1371604"/>
          </a:xfrm>
        </p:spPr>
        <p:txBody>
          <a:bodyPr>
            <a:normAutofit/>
          </a:bodyPr>
          <a:lstStyle/>
          <a:p>
            <a:pPr algn="l"/>
            <a:r>
              <a:rPr lang="en-US" dirty="0"/>
              <a:t>Three Elements of a Causal Test</a:t>
            </a:r>
            <a:endParaRPr lang="en-US"/>
          </a:p>
        </p:txBody>
      </p:sp>
      <p:sp>
        <p:nvSpPr>
          <p:cNvPr id="6" name="Content Placeholder 5">
            <a:extLst>
              <a:ext uri="{FF2B5EF4-FFF2-40B4-BE49-F238E27FC236}">
                <a16:creationId xmlns:a16="http://schemas.microsoft.com/office/drawing/2014/main" id="{54F33193-B141-4A6A-965F-DD8032DC74A2}"/>
              </a:ext>
            </a:extLst>
          </p:cNvPr>
          <p:cNvSpPr>
            <a:spLocks noGrp="1"/>
          </p:cNvSpPr>
          <p:nvPr>
            <p:ph idx="1"/>
          </p:nvPr>
        </p:nvSpPr>
        <p:spPr>
          <a:xfrm>
            <a:off x="913795" y="2617694"/>
            <a:ext cx="6197686" cy="3173505"/>
          </a:xfrm>
        </p:spPr>
        <p:txBody>
          <a:bodyPr>
            <a:normAutofit/>
          </a:bodyPr>
          <a:lstStyle/>
          <a:p>
            <a:pPr marL="494100" indent="-457200">
              <a:buFont typeface="+mj-lt"/>
              <a:buAutoNum type="arabicPeriod"/>
            </a:pPr>
            <a:r>
              <a:rPr lang="en-US" dirty="0"/>
              <a:t>Temporal order: The independent variable needs to come first.</a:t>
            </a:r>
          </a:p>
          <a:p>
            <a:pPr marL="494100" indent="-457200"/>
            <a:r>
              <a:rPr lang="en-US" dirty="0"/>
              <a:t>For instance, a text message can’t cause a breakup if the breakup came before the text message.</a:t>
            </a:r>
          </a:p>
        </p:txBody>
      </p:sp>
      <p:sp>
        <p:nvSpPr>
          <p:cNvPr id="15" name="Rectangle 14">
            <a:extLst>
              <a:ext uri="{FF2B5EF4-FFF2-40B4-BE49-F238E27FC236}">
                <a16:creationId xmlns:a16="http://schemas.microsoft.com/office/drawing/2014/main" id="{29D87990-4B89-42C0-89D8-E13079968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1978" y="965196"/>
            <a:ext cx="3685394" cy="4781641"/>
          </a:xfrm>
          <a:prstGeom prst="rect">
            <a:avLst/>
          </a:prstGeom>
          <a:solidFill>
            <a:schemeClr val="tx1"/>
          </a:solidFill>
          <a:ln w="190500">
            <a:solidFill>
              <a:srgbClr val="FFFFFF">
                <a:alpha val="6667"/>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Stopwatch 75% outline">
            <a:extLst>
              <a:ext uri="{FF2B5EF4-FFF2-40B4-BE49-F238E27FC236}">
                <a16:creationId xmlns:a16="http://schemas.microsoft.com/office/drawing/2014/main" id="{47E42ACA-0EFB-4D66-AE0C-5C9E6F6A8D5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61853" y="1938506"/>
            <a:ext cx="2835022" cy="2835022"/>
          </a:xfrm>
          <a:prstGeom prst="rect">
            <a:avLst/>
          </a:prstGeom>
        </p:spPr>
      </p:pic>
      <p:sp>
        <p:nvSpPr>
          <p:cNvPr id="7" name="TextBox 6">
            <a:extLst>
              <a:ext uri="{FF2B5EF4-FFF2-40B4-BE49-F238E27FC236}">
                <a16:creationId xmlns:a16="http://schemas.microsoft.com/office/drawing/2014/main" id="{52AD9BED-5D55-44BB-9C76-409C8B7426D3}"/>
              </a:ext>
            </a:extLst>
          </p:cNvPr>
          <p:cNvSpPr txBox="1"/>
          <p:nvPr/>
        </p:nvSpPr>
        <p:spPr>
          <a:xfrm>
            <a:off x="5723800" y="6292335"/>
            <a:ext cx="2351315" cy="369332"/>
          </a:xfrm>
          <a:prstGeom prst="rect">
            <a:avLst/>
          </a:prstGeom>
          <a:noFill/>
        </p:spPr>
        <p:txBody>
          <a:bodyPr wrap="square" rtlCol="0">
            <a:spAutoFit/>
          </a:bodyPr>
          <a:lstStyle/>
          <a:p>
            <a:r>
              <a:rPr lang="en-US" dirty="0">
                <a:solidFill>
                  <a:schemeClr val="tx2"/>
                </a:solidFill>
              </a:rPr>
              <a:t>Ch. 11, p. 338-340</a:t>
            </a:r>
          </a:p>
        </p:txBody>
      </p:sp>
    </p:spTree>
    <p:extLst>
      <p:ext uri="{BB962C8B-B14F-4D97-AF65-F5344CB8AC3E}">
        <p14:creationId xmlns:p14="http://schemas.microsoft.com/office/powerpoint/2010/main" val="22953496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A9A4321-AAE4-4234-940F-74D7D4E29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40ABFB7-2137-47E6-9604-41934E70216E}"/>
              </a:ext>
            </a:extLst>
          </p:cNvPr>
          <p:cNvSpPr>
            <a:spLocks noGrp="1"/>
          </p:cNvSpPr>
          <p:nvPr>
            <p:ph type="title"/>
          </p:nvPr>
        </p:nvSpPr>
        <p:spPr>
          <a:xfrm>
            <a:off x="913795" y="965196"/>
            <a:ext cx="6197686" cy="1371604"/>
          </a:xfrm>
        </p:spPr>
        <p:txBody>
          <a:bodyPr>
            <a:normAutofit/>
          </a:bodyPr>
          <a:lstStyle/>
          <a:p>
            <a:pPr algn="l"/>
            <a:r>
              <a:rPr lang="en-US" dirty="0"/>
              <a:t>Three Elements of a Causal Test</a:t>
            </a:r>
            <a:endParaRPr lang="en-US"/>
          </a:p>
        </p:txBody>
      </p:sp>
      <p:sp>
        <p:nvSpPr>
          <p:cNvPr id="6" name="Content Placeholder 5">
            <a:extLst>
              <a:ext uri="{FF2B5EF4-FFF2-40B4-BE49-F238E27FC236}">
                <a16:creationId xmlns:a16="http://schemas.microsoft.com/office/drawing/2014/main" id="{54F33193-B141-4A6A-965F-DD8032DC74A2}"/>
              </a:ext>
            </a:extLst>
          </p:cNvPr>
          <p:cNvSpPr>
            <a:spLocks noGrp="1"/>
          </p:cNvSpPr>
          <p:nvPr>
            <p:ph idx="1"/>
          </p:nvPr>
        </p:nvSpPr>
        <p:spPr>
          <a:xfrm>
            <a:off x="913795" y="2617694"/>
            <a:ext cx="6197686" cy="3173505"/>
          </a:xfrm>
        </p:spPr>
        <p:txBody>
          <a:bodyPr>
            <a:normAutofit/>
          </a:bodyPr>
          <a:lstStyle/>
          <a:p>
            <a:pPr marL="494100" indent="-457200">
              <a:lnSpc>
                <a:spcPct val="100000"/>
              </a:lnSpc>
              <a:buFont typeface="+mj-lt"/>
              <a:buAutoNum type="arabicPeriod" startAt="2"/>
            </a:pPr>
            <a:r>
              <a:rPr lang="en-US" sz="2000" dirty="0"/>
              <a:t>Covariation: The two variables must be related. </a:t>
            </a:r>
          </a:p>
          <a:p>
            <a:pPr marL="494100" indent="-457200">
              <a:lnSpc>
                <a:spcPct val="100000"/>
              </a:lnSpc>
            </a:pPr>
            <a:r>
              <a:rPr lang="en-US" sz="2000" dirty="0"/>
              <a:t>One variable can’t cause another if the two variables aren’t related in some way</a:t>
            </a:r>
          </a:p>
          <a:p>
            <a:pPr marL="494100" indent="-457200">
              <a:lnSpc>
                <a:spcPct val="100000"/>
              </a:lnSpc>
            </a:pPr>
            <a:r>
              <a:rPr lang="en-US" sz="2000" dirty="0"/>
              <a:t>If uncertainty and amount of conversation aren’t related, then amount of conversation can’t lead to decreased uncertainty</a:t>
            </a:r>
          </a:p>
          <a:p>
            <a:pPr marL="494100" indent="-457200">
              <a:lnSpc>
                <a:spcPct val="100000"/>
              </a:lnSpc>
            </a:pPr>
            <a:r>
              <a:rPr lang="en-US" sz="2000" dirty="0"/>
              <a:t>In other words, as one variable increases, the other variable needs to significantly increase or decrease too.</a:t>
            </a:r>
          </a:p>
        </p:txBody>
      </p:sp>
      <p:sp>
        <p:nvSpPr>
          <p:cNvPr id="13" name="Rectangle 12">
            <a:extLst>
              <a:ext uri="{FF2B5EF4-FFF2-40B4-BE49-F238E27FC236}">
                <a16:creationId xmlns:a16="http://schemas.microsoft.com/office/drawing/2014/main" id="{29D87990-4B89-42C0-89D8-E13079968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1978" y="965196"/>
            <a:ext cx="3685394" cy="4781641"/>
          </a:xfrm>
          <a:prstGeom prst="rect">
            <a:avLst/>
          </a:prstGeom>
          <a:solidFill>
            <a:schemeClr val="tx1"/>
          </a:solidFill>
          <a:ln w="190500">
            <a:solidFill>
              <a:srgbClr val="FFFFFF">
                <a:alpha val="6667"/>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descr="Shuffle with solid fill">
            <a:extLst>
              <a:ext uri="{FF2B5EF4-FFF2-40B4-BE49-F238E27FC236}">
                <a16:creationId xmlns:a16="http://schemas.microsoft.com/office/drawing/2014/main" id="{A1689FEB-7E8D-41C1-96BE-3952A9394A3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25276" y="1580697"/>
            <a:ext cx="2835022" cy="2835022"/>
          </a:xfrm>
          <a:prstGeom prst="rect">
            <a:avLst/>
          </a:prstGeom>
        </p:spPr>
      </p:pic>
      <p:sp>
        <p:nvSpPr>
          <p:cNvPr id="7" name="TextBox 6">
            <a:extLst>
              <a:ext uri="{FF2B5EF4-FFF2-40B4-BE49-F238E27FC236}">
                <a16:creationId xmlns:a16="http://schemas.microsoft.com/office/drawing/2014/main" id="{779E313C-74AE-424B-A1B1-7987EA169F54}"/>
              </a:ext>
            </a:extLst>
          </p:cNvPr>
          <p:cNvSpPr txBox="1"/>
          <p:nvPr/>
        </p:nvSpPr>
        <p:spPr>
          <a:xfrm>
            <a:off x="5723800" y="6292335"/>
            <a:ext cx="2351315" cy="369332"/>
          </a:xfrm>
          <a:prstGeom prst="rect">
            <a:avLst/>
          </a:prstGeom>
          <a:noFill/>
        </p:spPr>
        <p:txBody>
          <a:bodyPr wrap="square" rtlCol="0">
            <a:spAutoFit/>
          </a:bodyPr>
          <a:lstStyle/>
          <a:p>
            <a:r>
              <a:rPr lang="en-US" dirty="0">
                <a:solidFill>
                  <a:schemeClr val="tx2"/>
                </a:solidFill>
              </a:rPr>
              <a:t>Ch. 11, p. 338-340</a:t>
            </a:r>
          </a:p>
        </p:txBody>
      </p:sp>
    </p:spTree>
    <p:extLst>
      <p:ext uri="{BB962C8B-B14F-4D97-AF65-F5344CB8AC3E}">
        <p14:creationId xmlns:p14="http://schemas.microsoft.com/office/powerpoint/2010/main" val="34497948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5" name="Rectangle 10">
            <a:extLst>
              <a:ext uri="{FF2B5EF4-FFF2-40B4-BE49-F238E27FC236}">
                <a16:creationId xmlns:a16="http://schemas.microsoft.com/office/drawing/2014/main" id="{5A9A4321-AAE4-4234-940F-74D7D4E29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40ABFB7-2137-47E6-9604-41934E70216E}"/>
              </a:ext>
            </a:extLst>
          </p:cNvPr>
          <p:cNvSpPr>
            <a:spLocks noGrp="1"/>
          </p:cNvSpPr>
          <p:nvPr>
            <p:ph type="title"/>
          </p:nvPr>
        </p:nvSpPr>
        <p:spPr>
          <a:xfrm>
            <a:off x="913795" y="965196"/>
            <a:ext cx="6197686" cy="1371604"/>
          </a:xfrm>
        </p:spPr>
        <p:txBody>
          <a:bodyPr>
            <a:normAutofit/>
          </a:bodyPr>
          <a:lstStyle/>
          <a:p>
            <a:pPr algn="l"/>
            <a:r>
              <a:rPr lang="en-US"/>
              <a:t>Three Elements of a Causal Test</a:t>
            </a:r>
          </a:p>
        </p:txBody>
      </p:sp>
      <p:sp>
        <p:nvSpPr>
          <p:cNvPr id="6" name="Content Placeholder 5">
            <a:extLst>
              <a:ext uri="{FF2B5EF4-FFF2-40B4-BE49-F238E27FC236}">
                <a16:creationId xmlns:a16="http://schemas.microsoft.com/office/drawing/2014/main" id="{54F33193-B141-4A6A-965F-DD8032DC74A2}"/>
              </a:ext>
            </a:extLst>
          </p:cNvPr>
          <p:cNvSpPr>
            <a:spLocks noGrp="1"/>
          </p:cNvSpPr>
          <p:nvPr>
            <p:ph idx="1"/>
          </p:nvPr>
        </p:nvSpPr>
        <p:spPr>
          <a:xfrm>
            <a:off x="913795" y="2617694"/>
            <a:ext cx="6197686" cy="3173505"/>
          </a:xfrm>
        </p:spPr>
        <p:txBody>
          <a:bodyPr>
            <a:normAutofit/>
          </a:bodyPr>
          <a:lstStyle/>
          <a:p>
            <a:pPr marL="494100" indent="-457200">
              <a:lnSpc>
                <a:spcPct val="100000"/>
              </a:lnSpc>
              <a:buFont typeface="+mj-lt"/>
              <a:buAutoNum type="arabicPeriod" startAt="3"/>
            </a:pPr>
            <a:r>
              <a:rPr lang="en-US" sz="2100" dirty="0"/>
              <a:t>Rule out rival explanations and lurker variables</a:t>
            </a:r>
          </a:p>
          <a:p>
            <a:pPr marL="494100" indent="-457200">
              <a:lnSpc>
                <a:spcPct val="100000"/>
              </a:lnSpc>
            </a:pPr>
            <a:r>
              <a:rPr lang="en-US" sz="2100" dirty="0"/>
              <a:t>Must be sure that there isn’t a third variable that causes both variables in your hypothesis</a:t>
            </a:r>
          </a:p>
          <a:p>
            <a:pPr marL="494100" indent="-457200">
              <a:lnSpc>
                <a:spcPct val="100000"/>
              </a:lnSpc>
            </a:pPr>
            <a:r>
              <a:rPr lang="en-US" sz="2100" dirty="0"/>
              <a:t>The rival explanation has to be related to both the independent and dependent variable</a:t>
            </a:r>
          </a:p>
          <a:p>
            <a:pPr marL="494100" indent="-457200">
              <a:lnSpc>
                <a:spcPct val="100000"/>
              </a:lnSpc>
            </a:pPr>
            <a:r>
              <a:rPr lang="en-US" sz="2100" dirty="0"/>
              <a:t>Example: political ideology as the lurker variable for experiment on political media and political opinions</a:t>
            </a:r>
          </a:p>
        </p:txBody>
      </p:sp>
      <p:sp>
        <p:nvSpPr>
          <p:cNvPr id="16" name="Rectangle 12">
            <a:extLst>
              <a:ext uri="{FF2B5EF4-FFF2-40B4-BE49-F238E27FC236}">
                <a16:creationId xmlns:a16="http://schemas.microsoft.com/office/drawing/2014/main" id="{29D87990-4B89-42C0-89D8-E13079968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1978" y="965196"/>
            <a:ext cx="3685394" cy="4781641"/>
          </a:xfrm>
          <a:prstGeom prst="rect">
            <a:avLst/>
          </a:prstGeom>
          <a:solidFill>
            <a:schemeClr val="tx1"/>
          </a:solidFill>
          <a:ln w="190500">
            <a:solidFill>
              <a:srgbClr val="FFFFFF">
                <a:alpha val="6667"/>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descr="Eyes with solid fill">
            <a:extLst>
              <a:ext uri="{FF2B5EF4-FFF2-40B4-BE49-F238E27FC236}">
                <a16:creationId xmlns:a16="http://schemas.microsoft.com/office/drawing/2014/main" id="{6F6E15FC-B1AD-447B-93EC-B5259DEC640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57164" y="1369424"/>
            <a:ext cx="2835022" cy="2835022"/>
          </a:xfrm>
          <a:prstGeom prst="rect">
            <a:avLst/>
          </a:prstGeom>
        </p:spPr>
      </p:pic>
      <p:sp>
        <p:nvSpPr>
          <p:cNvPr id="7" name="TextBox 6">
            <a:extLst>
              <a:ext uri="{FF2B5EF4-FFF2-40B4-BE49-F238E27FC236}">
                <a16:creationId xmlns:a16="http://schemas.microsoft.com/office/drawing/2014/main" id="{5EB5E61D-67DA-4F58-B858-00AA79622656}"/>
              </a:ext>
            </a:extLst>
          </p:cNvPr>
          <p:cNvSpPr txBox="1"/>
          <p:nvPr/>
        </p:nvSpPr>
        <p:spPr>
          <a:xfrm>
            <a:off x="5723800" y="6292335"/>
            <a:ext cx="2351315" cy="369332"/>
          </a:xfrm>
          <a:prstGeom prst="rect">
            <a:avLst/>
          </a:prstGeom>
          <a:noFill/>
        </p:spPr>
        <p:txBody>
          <a:bodyPr wrap="square" rtlCol="0">
            <a:spAutoFit/>
          </a:bodyPr>
          <a:lstStyle/>
          <a:p>
            <a:r>
              <a:rPr lang="en-US" dirty="0">
                <a:solidFill>
                  <a:schemeClr val="tx2"/>
                </a:solidFill>
              </a:rPr>
              <a:t>Ch. 11, p. 338-340</a:t>
            </a:r>
          </a:p>
        </p:txBody>
      </p:sp>
    </p:spTree>
    <p:extLst>
      <p:ext uri="{BB962C8B-B14F-4D97-AF65-F5344CB8AC3E}">
        <p14:creationId xmlns:p14="http://schemas.microsoft.com/office/powerpoint/2010/main" val="20739891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4AB646F-3BE3-47A3-B14F-9CB84F6BF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CD2BBF-9E39-4371-B27F-2CF1BDF2E904}"/>
              </a:ext>
            </a:extLst>
          </p:cNvPr>
          <p:cNvSpPr>
            <a:spLocks noGrp="1"/>
          </p:cNvSpPr>
          <p:nvPr>
            <p:ph type="title"/>
          </p:nvPr>
        </p:nvSpPr>
        <p:spPr>
          <a:xfrm>
            <a:off x="913795" y="609599"/>
            <a:ext cx="5978072" cy="1481150"/>
          </a:xfrm>
        </p:spPr>
        <p:txBody>
          <a:bodyPr anchor="t">
            <a:normAutofit/>
          </a:bodyPr>
          <a:lstStyle/>
          <a:p>
            <a:r>
              <a:rPr lang="en-US" sz="3900" dirty="0"/>
              <a:t>Conducting an Experiment: The Procedures</a:t>
            </a:r>
          </a:p>
        </p:txBody>
      </p:sp>
      <p:sp>
        <p:nvSpPr>
          <p:cNvPr id="3" name="Content Placeholder 2">
            <a:extLst>
              <a:ext uri="{FF2B5EF4-FFF2-40B4-BE49-F238E27FC236}">
                <a16:creationId xmlns:a16="http://schemas.microsoft.com/office/drawing/2014/main" id="{D2A86258-7CFB-4E67-AA6F-3B23B3A5C459}"/>
              </a:ext>
            </a:extLst>
          </p:cNvPr>
          <p:cNvSpPr>
            <a:spLocks noGrp="1"/>
          </p:cNvSpPr>
          <p:nvPr>
            <p:ph idx="1"/>
          </p:nvPr>
        </p:nvSpPr>
        <p:spPr>
          <a:xfrm>
            <a:off x="549564" y="2126776"/>
            <a:ext cx="6834907" cy="4260772"/>
          </a:xfrm>
        </p:spPr>
        <p:txBody>
          <a:bodyPr anchor="ctr">
            <a:noAutofit/>
          </a:bodyPr>
          <a:lstStyle/>
          <a:p>
            <a:pPr marL="551250" indent="-514350">
              <a:lnSpc>
                <a:spcPct val="90000"/>
              </a:lnSpc>
              <a:buFont typeface="+mj-lt"/>
              <a:buAutoNum type="arabicPeriod"/>
            </a:pPr>
            <a:r>
              <a:rPr lang="en-US" sz="1800" dirty="0"/>
              <a:t>Choose a design (full vs. quasi).</a:t>
            </a:r>
          </a:p>
          <a:p>
            <a:pPr marL="551250" indent="-514350">
              <a:lnSpc>
                <a:spcPct val="90000"/>
              </a:lnSpc>
              <a:buFont typeface="+mj-lt"/>
              <a:buAutoNum type="arabicPeriod"/>
            </a:pPr>
            <a:r>
              <a:rPr lang="en-US" sz="1800" dirty="0"/>
              <a:t>Design the instrument (i.e., the questionnaire and stimuli) </a:t>
            </a:r>
          </a:p>
          <a:p>
            <a:pPr marL="551250" indent="-514350">
              <a:lnSpc>
                <a:spcPct val="90000"/>
              </a:lnSpc>
              <a:buFont typeface="+mj-lt"/>
              <a:buAutoNum type="arabicPeriod"/>
            </a:pPr>
            <a:r>
              <a:rPr lang="en-US" sz="1800" dirty="0"/>
              <a:t>Design a </a:t>
            </a:r>
            <a:r>
              <a:rPr lang="en-US" sz="1800" dirty="0">
                <a:solidFill>
                  <a:srgbClr val="FF0AE4"/>
                </a:solidFill>
              </a:rPr>
              <a:t>manipulation check </a:t>
            </a:r>
            <a:r>
              <a:rPr lang="en-US" sz="1800" dirty="0"/>
              <a:t>– A procedure where a researcher inserts a quantitative measurement into a study to determine whether or not different conditions portray the IV differently. </a:t>
            </a:r>
          </a:p>
          <a:p>
            <a:pPr lvl="1">
              <a:lnSpc>
                <a:spcPct val="90000"/>
              </a:lnSpc>
            </a:pPr>
            <a:r>
              <a:rPr lang="en-US" sz="1800" dirty="0"/>
              <a:t>Example: If you want to examine how science news articles impact opinions about science funding, then you ask participants to identify what type of news article they just read (science, humor, or opinion editorial).</a:t>
            </a:r>
          </a:p>
          <a:p>
            <a:pPr marL="551250" indent="-514350">
              <a:lnSpc>
                <a:spcPct val="90000"/>
              </a:lnSpc>
              <a:buFont typeface="+mj-lt"/>
              <a:buAutoNum type="arabicPeriod"/>
            </a:pPr>
            <a:r>
              <a:rPr lang="en-US" sz="1800" dirty="0"/>
              <a:t>Pilot test the stimuli to examine your stimuli for problems. </a:t>
            </a:r>
          </a:p>
          <a:p>
            <a:pPr lvl="1">
              <a:lnSpc>
                <a:spcPct val="90000"/>
              </a:lnSpc>
            </a:pPr>
            <a:r>
              <a:rPr lang="en-US" sz="1800" dirty="0"/>
              <a:t>In continuing the example above, you want to pilot test your science news articles to ensure they are indeed perceived as science news. This ensures that your manipulation check should work out as intended in the ACTUAL experiment.</a:t>
            </a:r>
          </a:p>
          <a:p>
            <a:pPr marL="551250" indent="-514350">
              <a:lnSpc>
                <a:spcPct val="90000"/>
              </a:lnSpc>
              <a:buFont typeface="+mj-lt"/>
              <a:buAutoNum type="arabicPeriod"/>
            </a:pPr>
            <a:r>
              <a:rPr lang="en-US" sz="1800" dirty="0"/>
              <a:t>Get IRB approval – ALWAYS</a:t>
            </a:r>
          </a:p>
        </p:txBody>
      </p:sp>
      <p:pic>
        <p:nvPicPr>
          <p:cNvPr id="5" name="Picture 4" descr="Magnifying glass on clear background">
            <a:extLst>
              <a:ext uri="{FF2B5EF4-FFF2-40B4-BE49-F238E27FC236}">
                <a16:creationId xmlns:a16="http://schemas.microsoft.com/office/drawing/2014/main" id="{217945EC-AE68-4065-ABF5-377DF968D852}"/>
              </a:ext>
            </a:extLst>
          </p:cNvPr>
          <p:cNvPicPr>
            <a:picLocks noChangeAspect="1"/>
          </p:cNvPicPr>
          <p:nvPr/>
        </p:nvPicPr>
        <p:blipFill rotWithShape="1">
          <a:blip r:embed="rId3"/>
          <a:srcRect l="40364" r="15139" b="-1"/>
          <a:stretch/>
        </p:blipFill>
        <p:spPr>
          <a:xfrm>
            <a:off x="7620351" y="10"/>
            <a:ext cx="4571649" cy="6857990"/>
          </a:xfrm>
          <a:prstGeom prst="rect">
            <a:avLst/>
          </a:prstGeom>
        </p:spPr>
      </p:pic>
      <p:pic>
        <p:nvPicPr>
          <p:cNvPr id="12" name="Picture 11">
            <a:extLst>
              <a:ext uri="{FF2B5EF4-FFF2-40B4-BE49-F238E27FC236}">
                <a16:creationId xmlns:a16="http://schemas.microsoft.com/office/drawing/2014/main" id="{E0BE7827-5B1A-4F37-BF70-19F7C5C6BDE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7501468" y="1"/>
            <a:ext cx="4690532" cy="6858000"/>
          </a:xfrm>
          <a:prstGeom prst="rect">
            <a:avLst/>
          </a:prstGeom>
        </p:spPr>
      </p:pic>
      <p:sp>
        <p:nvSpPr>
          <p:cNvPr id="7" name="TextBox 6">
            <a:extLst>
              <a:ext uri="{FF2B5EF4-FFF2-40B4-BE49-F238E27FC236}">
                <a16:creationId xmlns:a16="http://schemas.microsoft.com/office/drawing/2014/main" id="{ACE20647-22E5-4A71-8C46-B0BD5BC563ED}"/>
              </a:ext>
            </a:extLst>
          </p:cNvPr>
          <p:cNvSpPr txBox="1"/>
          <p:nvPr/>
        </p:nvSpPr>
        <p:spPr>
          <a:xfrm>
            <a:off x="5723800" y="6292335"/>
            <a:ext cx="2351315" cy="369332"/>
          </a:xfrm>
          <a:prstGeom prst="rect">
            <a:avLst/>
          </a:prstGeom>
          <a:noFill/>
        </p:spPr>
        <p:txBody>
          <a:bodyPr wrap="square" rtlCol="0">
            <a:spAutoFit/>
          </a:bodyPr>
          <a:lstStyle/>
          <a:p>
            <a:r>
              <a:rPr lang="en-US" dirty="0">
                <a:solidFill>
                  <a:schemeClr val="tx2"/>
                </a:solidFill>
              </a:rPr>
              <a:t>Ch. 11, p. 352</a:t>
            </a:r>
          </a:p>
        </p:txBody>
      </p:sp>
    </p:spTree>
    <p:extLst>
      <p:ext uri="{BB962C8B-B14F-4D97-AF65-F5344CB8AC3E}">
        <p14:creationId xmlns:p14="http://schemas.microsoft.com/office/powerpoint/2010/main" val="630623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A6C2C86-63BF-47D5-AA3F-905111A238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CD2BBF-9E39-4371-B27F-2CF1BDF2E904}"/>
              </a:ext>
            </a:extLst>
          </p:cNvPr>
          <p:cNvSpPr>
            <a:spLocks noGrp="1"/>
          </p:cNvSpPr>
          <p:nvPr>
            <p:ph type="title"/>
          </p:nvPr>
        </p:nvSpPr>
        <p:spPr>
          <a:xfrm>
            <a:off x="834013" y="1115568"/>
            <a:ext cx="3487616" cy="4626864"/>
          </a:xfrm>
        </p:spPr>
        <p:txBody>
          <a:bodyPr>
            <a:normAutofit/>
          </a:bodyPr>
          <a:lstStyle/>
          <a:p>
            <a:pPr algn="l"/>
            <a:r>
              <a:rPr lang="en-US" sz="3600"/>
              <a:t>Conducting an Experiment: The Procedures</a:t>
            </a:r>
          </a:p>
        </p:txBody>
      </p:sp>
      <p:cxnSp>
        <p:nvCxnSpPr>
          <p:cNvPr id="11" name="Straight Connector 10">
            <a:extLst>
              <a:ext uri="{FF2B5EF4-FFF2-40B4-BE49-F238E27FC236}">
                <a16:creationId xmlns:a16="http://schemas.microsoft.com/office/drawing/2014/main" id="{425A0768-3044-4AA9-A889-D2CAA68C51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605" y="2057400"/>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414F68D5-2676-4550-AD80-1D95FB3AD116}"/>
              </a:ext>
            </a:extLst>
          </p:cNvPr>
          <p:cNvSpPr>
            <a:spLocks noGrp="1"/>
          </p:cNvSpPr>
          <p:nvPr>
            <p:ph idx="1"/>
          </p:nvPr>
        </p:nvSpPr>
        <p:spPr>
          <a:xfrm>
            <a:off x="4855265" y="372013"/>
            <a:ext cx="5451613" cy="6276561"/>
          </a:xfrm>
        </p:spPr>
        <p:txBody>
          <a:bodyPr anchor="ctr">
            <a:normAutofit/>
          </a:bodyPr>
          <a:lstStyle/>
          <a:p>
            <a:pPr marL="551250" indent="-514350">
              <a:lnSpc>
                <a:spcPct val="90000"/>
              </a:lnSpc>
              <a:buFont typeface="+mj-lt"/>
              <a:buAutoNum type="arabicPeriod" startAt="6"/>
            </a:pPr>
            <a:r>
              <a:rPr lang="en-US" sz="1800" dirty="0"/>
              <a:t>Introduce the experiment without revealing too much. </a:t>
            </a:r>
          </a:p>
          <a:p>
            <a:pPr marL="551250" indent="-514350">
              <a:lnSpc>
                <a:spcPct val="90000"/>
              </a:lnSpc>
              <a:buFont typeface="+mj-lt"/>
              <a:buAutoNum type="arabicPeriod" startAt="6"/>
            </a:pPr>
            <a:r>
              <a:rPr lang="en-US" sz="1800" dirty="0"/>
              <a:t>Obtain informed consent</a:t>
            </a:r>
          </a:p>
          <a:p>
            <a:pPr marL="551250" indent="-514350">
              <a:lnSpc>
                <a:spcPct val="90000"/>
              </a:lnSpc>
              <a:buFont typeface="+mj-lt"/>
              <a:buAutoNum type="arabicPeriod" startAt="6"/>
            </a:pPr>
            <a:r>
              <a:rPr lang="en-US" sz="1800" dirty="0"/>
              <a:t>Randomly assign participants to groups </a:t>
            </a:r>
          </a:p>
          <a:p>
            <a:pPr marL="551250" indent="-514350">
              <a:lnSpc>
                <a:spcPct val="90000"/>
              </a:lnSpc>
              <a:buFont typeface="+mj-lt"/>
              <a:buAutoNum type="arabicPeriod" startAt="6"/>
            </a:pPr>
            <a:r>
              <a:rPr lang="en-US" sz="1800" dirty="0"/>
              <a:t>Run the experiment</a:t>
            </a:r>
          </a:p>
          <a:p>
            <a:pPr marL="551250" indent="-514350">
              <a:lnSpc>
                <a:spcPct val="90000"/>
              </a:lnSpc>
              <a:buFont typeface="+mj-lt"/>
              <a:buAutoNum type="arabicPeriod" startAt="6"/>
            </a:pPr>
            <a:r>
              <a:rPr lang="en-US" sz="1800" dirty="0">
                <a:solidFill>
                  <a:srgbClr val="FF0AE4"/>
                </a:solidFill>
              </a:rPr>
              <a:t>Debrief</a:t>
            </a:r>
            <a:r>
              <a:rPr lang="en-US" sz="1800" dirty="0"/>
              <a:t> the participants (i.e., “fill them in” on the experiment), if necessary. </a:t>
            </a:r>
          </a:p>
          <a:p>
            <a:pPr lvl="1">
              <a:lnSpc>
                <a:spcPct val="90000"/>
              </a:lnSpc>
            </a:pPr>
            <a:r>
              <a:rPr lang="en-US" sz="1800" dirty="0"/>
              <a:t>You tell the participants about any deception that was used, you can also ask them if they guessed the study’s goals and if it impacted their answers, and you can ask them if they were nervous or changed their behaviors because they knew a researcher was watching. </a:t>
            </a:r>
          </a:p>
          <a:p>
            <a:pPr marL="551250" indent="-514350">
              <a:lnSpc>
                <a:spcPct val="90000"/>
              </a:lnSpc>
              <a:buFont typeface="+mj-lt"/>
              <a:buAutoNum type="arabicPeriod" startAt="6"/>
            </a:pPr>
            <a:r>
              <a:rPr lang="en-US" sz="1800" dirty="0"/>
              <a:t>Ensure your randomized assignment and manipulation check performed well and analyze data.</a:t>
            </a:r>
          </a:p>
          <a:p>
            <a:pPr lvl="1">
              <a:lnSpc>
                <a:spcPct val="90000"/>
              </a:lnSpc>
            </a:pPr>
            <a:r>
              <a:rPr lang="en-US" sz="1800" dirty="0"/>
              <a:t>You can do simple statistical comparisons among the groups to examine basic demographics and manipulation checks.</a:t>
            </a:r>
          </a:p>
        </p:txBody>
      </p:sp>
    </p:spTree>
    <p:extLst>
      <p:ext uri="{BB962C8B-B14F-4D97-AF65-F5344CB8AC3E}">
        <p14:creationId xmlns:p14="http://schemas.microsoft.com/office/powerpoint/2010/main" val="357765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08466-A4C3-4949-B658-23C9C31379C9}"/>
              </a:ext>
            </a:extLst>
          </p:cNvPr>
          <p:cNvSpPr>
            <a:spLocks noGrp="1"/>
          </p:cNvSpPr>
          <p:nvPr>
            <p:ph type="title"/>
          </p:nvPr>
        </p:nvSpPr>
        <p:spPr>
          <a:xfrm>
            <a:off x="633743" y="609599"/>
            <a:ext cx="3413156" cy="5273675"/>
          </a:xfrm>
        </p:spPr>
        <p:txBody>
          <a:bodyPr>
            <a:normAutofit/>
          </a:bodyPr>
          <a:lstStyle/>
          <a:p>
            <a:r>
              <a:rPr lang="en-US" dirty="0"/>
              <a:t>Practice Assignment #6: Experimental Design</a:t>
            </a:r>
            <a:br>
              <a:rPr lang="en-US" dirty="0"/>
            </a:br>
            <a:r>
              <a:rPr lang="en-US" dirty="0"/>
              <a:t>Due: Tues. 4/6</a:t>
            </a:r>
          </a:p>
        </p:txBody>
      </p:sp>
      <p:pic>
        <p:nvPicPr>
          <p:cNvPr id="9" name="Picture 8">
            <a:extLst>
              <a:ext uri="{FF2B5EF4-FFF2-40B4-BE49-F238E27FC236}">
                <a16:creationId xmlns:a16="http://schemas.microsoft.com/office/drawing/2014/main" id="{82AABC82-C2D1-4340-A6DF-6E73DF06FCA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4639056" y="2"/>
            <a:ext cx="7552944" cy="6857998"/>
          </a:xfrm>
          <a:prstGeom prst="rect">
            <a:avLst/>
          </a:prstGeom>
        </p:spPr>
      </p:pic>
      <p:graphicFrame>
        <p:nvGraphicFramePr>
          <p:cNvPr id="5" name="Content Placeholder 2">
            <a:extLst>
              <a:ext uri="{FF2B5EF4-FFF2-40B4-BE49-F238E27FC236}">
                <a16:creationId xmlns:a16="http://schemas.microsoft.com/office/drawing/2014/main" id="{54FDEEE2-510D-46A4-B4C5-298CA088633F}"/>
              </a:ext>
            </a:extLst>
          </p:cNvPr>
          <p:cNvGraphicFramePr>
            <a:graphicFrameLocks noGrp="1"/>
          </p:cNvGraphicFramePr>
          <p:nvPr>
            <p:ph idx="1"/>
            <p:extLst>
              <p:ext uri="{D42A27DB-BD31-4B8C-83A1-F6EECF244321}">
                <p14:modId xmlns:p14="http://schemas.microsoft.com/office/powerpoint/2010/main" val="3098318014"/>
              </p:ext>
            </p:extLst>
          </p:nvPr>
        </p:nvGraphicFramePr>
        <p:xfrm>
          <a:off x="5282521" y="709683"/>
          <a:ext cx="6266011" cy="48995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010935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ustom 35">
      <a:dk1>
        <a:sysClr val="windowText" lastClr="000000"/>
      </a:dk1>
      <a:lt1>
        <a:sysClr val="window" lastClr="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2">
    <a:dk1>
      <a:sysClr val="windowText" lastClr="000000"/>
    </a:dk1>
    <a:lt1>
      <a:sysClr val="window" lastClr="FFFFFF"/>
    </a:lt1>
    <a:dk2>
      <a:srgbClr val="454551"/>
    </a:dk2>
    <a:lt2>
      <a:srgbClr val="E3E3E5"/>
    </a:lt2>
    <a:accent1>
      <a:srgbClr val="FE09E3"/>
    </a:accent1>
    <a:accent2>
      <a:srgbClr val="00ACF5"/>
    </a:accent2>
    <a:accent3>
      <a:srgbClr val="55CB72"/>
    </a:accent3>
    <a:accent4>
      <a:srgbClr val="EFC926"/>
    </a:accent4>
    <a:accent5>
      <a:srgbClr val="969696"/>
    </a:accent5>
    <a:accent6>
      <a:srgbClr val="D54773"/>
    </a:accent6>
    <a:hlink>
      <a:srgbClr val="6B9F25"/>
    </a:hlink>
    <a:folHlink>
      <a:srgbClr val="8C8C8C"/>
    </a:folHlink>
  </a:clrScheme>
</a:themeOverride>
</file>

<file path=ppt/theme/themeOverride2.xml><?xml version="1.0" encoding="utf-8"?>
<a:themeOverride xmlns:a="http://schemas.openxmlformats.org/drawingml/2006/main">
  <a:clrScheme name="Custom 42">
    <a:dk1>
      <a:sysClr val="windowText" lastClr="000000"/>
    </a:dk1>
    <a:lt1>
      <a:sysClr val="window" lastClr="FFFFFF"/>
    </a:lt1>
    <a:dk2>
      <a:srgbClr val="454551"/>
    </a:dk2>
    <a:lt2>
      <a:srgbClr val="E3E3E5"/>
    </a:lt2>
    <a:accent1>
      <a:srgbClr val="FE09E3"/>
    </a:accent1>
    <a:accent2>
      <a:srgbClr val="00ACF5"/>
    </a:accent2>
    <a:accent3>
      <a:srgbClr val="55CB72"/>
    </a:accent3>
    <a:accent4>
      <a:srgbClr val="EFC926"/>
    </a:accent4>
    <a:accent5>
      <a:srgbClr val="969696"/>
    </a:accent5>
    <a:accent6>
      <a:srgbClr val="D54773"/>
    </a:accent6>
    <a:hlink>
      <a:srgbClr val="6B9F25"/>
    </a:hlink>
    <a:folHlink>
      <a:srgbClr val="8C8C8C"/>
    </a:folHlink>
  </a:clrScheme>
</a:themeOverride>
</file>

<file path=ppt/theme/themeOverride3.xml><?xml version="1.0" encoding="utf-8"?>
<a:themeOverride xmlns:a="http://schemas.openxmlformats.org/drawingml/2006/main">
  <a:clrScheme name="Custom 42">
    <a:dk1>
      <a:sysClr val="windowText" lastClr="000000"/>
    </a:dk1>
    <a:lt1>
      <a:sysClr val="window" lastClr="FFFFFF"/>
    </a:lt1>
    <a:dk2>
      <a:srgbClr val="454551"/>
    </a:dk2>
    <a:lt2>
      <a:srgbClr val="E3E3E5"/>
    </a:lt2>
    <a:accent1>
      <a:srgbClr val="FE09E3"/>
    </a:accent1>
    <a:accent2>
      <a:srgbClr val="00ACF5"/>
    </a:accent2>
    <a:accent3>
      <a:srgbClr val="55CB72"/>
    </a:accent3>
    <a:accent4>
      <a:srgbClr val="EFC926"/>
    </a:accent4>
    <a:accent5>
      <a:srgbClr val="969696"/>
    </a:accent5>
    <a:accent6>
      <a:srgbClr val="D54773"/>
    </a:accent6>
    <a:hlink>
      <a:srgbClr val="6B9F25"/>
    </a:hlink>
    <a:folHlink>
      <a:srgbClr val="8C8C8C"/>
    </a:folHlink>
  </a:clrScheme>
</a:themeOverride>
</file>

<file path=ppt/theme/themeOverride4.xml><?xml version="1.0" encoding="utf-8"?>
<a:themeOverride xmlns:a="http://schemas.openxmlformats.org/drawingml/2006/main">
  <a:clrScheme name="Custom 42">
    <a:dk1>
      <a:sysClr val="windowText" lastClr="000000"/>
    </a:dk1>
    <a:lt1>
      <a:sysClr val="window" lastClr="FFFFFF"/>
    </a:lt1>
    <a:dk2>
      <a:srgbClr val="454551"/>
    </a:dk2>
    <a:lt2>
      <a:srgbClr val="E3E3E5"/>
    </a:lt2>
    <a:accent1>
      <a:srgbClr val="FE09E3"/>
    </a:accent1>
    <a:accent2>
      <a:srgbClr val="00ACF5"/>
    </a:accent2>
    <a:accent3>
      <a:srgbClr val="55CB72"/>
    </a:accent3>
    <a:accent4>
      <a:srgbClr val="EFC926"/>
    </a:accent4>
    <a:accent5>
      <a:srgbClr val="969696"/>
    </a:accent5>
    <a:accent6>
      <a:srgbClr val="D54773"/>
    </a:accent6>
    <a:hlink>
      <a:srgbClr val="6B9F25"/>
    </a:hlink>
    <a:folHlink>
      <a:srgbClr val="8C8C8C"/>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2A3AD49-9331-450C-A2FE-6857A4DB38C6}">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73CC670F-05B9-4BB7-BA2C-0DE5B5C1E5D3}">
  <ds:schemaRefs>
    <ds:schemaRef ds:uri="http://schemas.microsoft.com/sharepoint/v3/contenttype/forms"/>
  </ds:schemaRefs>
</ds:datastoreItem>
</file>

<file path=customXml/itemProps3.xml><?xml version="1.0" encoding="utf-8"?>
<ds:datastoreItem xmlns:ds="http://schemas.openxmlformats.org/officeDocument/2006/customXml" ds:itemID="{189B453C-F2B2-4ECA-A6ED-7DBEF1B6D3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{34244BE8-C36E-4CB9-9ADE-C849EC805B67}tf00934815_win32</Template>
  <TotalTime>2426</TotalTime>
  <Words>3341</Words>
  <Application>Microsoft Office PowerPoint</Application>
  <PresentationFormat>Widescreen</PresentationFormat>
  <Paragraphs>318</Paragraphs>
  <Slides>39</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Calibri</vt:lpstr>
      <vt:lpstr>Cambria</vt:lpstr>
      <vt:lpstr>Courier New</vt:lpstr>
      <vt:lpstr>Goudy Old Style</vt:lpstr>
      <vt:lpstr>Wingdings 2</vt:lpstr>
      <vt:lpstr>SlateVTI</vt:lpstr>
      <vt:lpstr>Experimental Design Basics</vt:lpstr>
      <vt:lpstr>Week 9 Goals</vt:lpstr>
      <vt:lpstr>Week 9 Key Terms</vt:lpstr>
      <vt:lpstr>What is an Experiment?</vt:lpstr>
      <vt:lpstr>Why Conduct an Experiment?</vt:lpstr>
      <vt:lpstr>Groups = Conditions</vt:lpstr>
      <vt:lpstr>Experimental Design Basics</vt:lpstr>
      <vt:lpstr>Ways to Manipulate an Independent Variable</vt:lpstr>
      <vt:lpstr>Caution!</vt:lpstr>
      <vt:lpstr>Random Assignment</vt:lpstr>
      <vt:lpstr>Importance of Control Group</vt:lpstr>
      <vt:lpstr>Internal and External Validity in Experiments</vt:lpstr>
      <vt:lpstr>Week 9 Goals</vt:lpstr>
      <vt:lpstr>Week 9 Key Terms</vt:lpstr>
      <vt:lpstr>Internal (Experimental) Validity</vt:lpstr>
      <vt:lpstr>Threats to Internal (Experimental) Validity</vt:lpstr>
      <vt:lpstr>Threat 1: Ambiguity of Causal Direction</vt:lpstr>
      <vt:lpstr>Threat 2: Selection Bias (Selection Threat)</vt:lpstr>
      <vt:lpstr>Threat 3: History (Historical Flaw)</vt:lpstr>
      <vt:lpstr>Threat 4: Maturation</vt:lpstr>
      <vt:lpstr>Threat 5: Statistical Regression  (Regression to the Mean)</vt:lpstr>
      <vt:lpstr>Threat 6: Attrition (Mortality)</vt:lpstr>
      <vt:lpstr>Threat 7: Testing Sensitization (Testing Flaw)</vt:lpstr>
      <vt:lpstr>Threat 8: Diffusion of Treatment</vt:lpstr>
      <vt:lpstr>Threats to External (Ecological Validity)</vt:lpstr>
      <vt:lpstr>Ways to Increase External (Ecological) Validity</vt:lpstr>
      <vt:lpstr>Common Experimental Designs</vt:lpstr>
      <vt:lpstr>Week 9 Goals</vt:lpstr>
      <vt:lpstr>Week 9 Key Terms</vt:lpstr>
      <vt:lpstr>Experimental Designs</vt:lpstr>
      <vt:lpstr>How To Test For Causality; Conducting Experiments</vt:lpstr>
      <vt:lpstr>Week 9 Goals</vt:lpstr>
      <vt:lpstr>Week 9 Key Terms</vt:lpstr>
      <vt:lpstr>Three Elements of a Causal Test</vt:lpstr>
      <vt:lpstr>Three Elements of a Causal Test</vt:lpstr>
      <vt:lpstr>Three Elements of a Causal Test</vt:lpstr>
      <vt:lpstr>Conducting an Experiment: The Procedures</vt:lpstr>
      <vt:lpstr>Conducting an Experiment: The Procedures</vt:lpstr>
      <vt:lpstr>Practice Assignment #6: Experimental Design Due: Tues. 4/6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Experimental Design</dc:title>
  <dc:creator>Kristen Landreville</dc:creator>
  <cp:lastModifiedBy>Kristen Landreville</cp:lastModifiedBy>
  <cp:revision>4</cp:revision>
  <dcterms:created xsi:type="dcterms:W3CDTF">2021-03-16T20:40:25Z</dcterms:created>
  <dcterms:modified xsi:type="dcterms:W3CDTF">2021-03-23T02:08:43Z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